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356" r:id="rId2"/>
    <p:sldId id="357" r:id="rId3"/>
    <p:sldId id="262" r:id="rId4"/>
    <p:sldId id="358" r:id="rId5"/>
    <p:sldId id="294" r:id="rId6"/>
    <p:sldId id="282" r:id="rId7"/>
    <p:sldId id="316" r:id="rId8"/>
    <p:sldId id="285" r:id="rId9"/>
    <p:sldId id="307" r:id="rId10"/>
    <p:sldId id="322" r:id="rId11"/>
    <p:sldId id="326" r:id="rId12"/>
    <p:sldId id="325" r:id="rId13"/>
    <p:sldId id="264" r:id="rId14"/>
    <p:sldId id="349" r:id="rId15"/>
    <p:sldId id="327" r:id="rId16"/>
    <p:sldId id="351" r:id="rId17"/>
    <p:sldId id="330" r:id="rId18"/>
    <p:sldId id="331" r:id="rId19"/>
    <p:sldId id="265" r:id="rId20"/>
    <p:sldId id="311" r:id="rId21"/>
    <p:sldId id="352" r:id="rId22"/>
    <p:sldId id="353" r:id="rId23"/>
    <p:sldId id="298" r:id="rId24"/>
    <p:sldId id="338" r:id="rId25"/>
    <p:sldId id="350" r:id="rId26"/>
    <p:sldId id="340" r:id="rId27"/>
    <p:sldId id="299" r:id="rId28"/>
    <p:sldId id="312" r:id="rId29"/>
    <p:sldId id="303" r:id="rId30"/>
    <p:sldId id="291" r:id="rId31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37">
          <p15:clr>
            <a:srgbClr val="A4A3A4"/>
          </p15:clr>
        </p15:guide>
        <p15:guide id="2" pos="7342">
          <p15:clr>
            <a:srgbClr val="A4A3A4"/>
          </p15:clr>
        </p15:guide>
        <p15:guide id="3" orient="horz" pos="255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orient="horz" pos="3974">
          <p15:clr>
            <a:srgbClr val="A4A3A4"/>
          </p15:clr>
        </p15:guide>
        <p15:guide id="6" orient="horz" pos="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4B4A"/>
    <a:srgbClr val="005300"/>
    <a:srgbClr val="F77B55"/>
    <a:srgbClr val="B747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00" autoAdjust="0"/>
    <p:restoredTop sz="85775" autoAdjust="0"/>
  </p:normalViewPr>
  <p:slideViewPr>
    <p:cSldViewPr snapToGrid="0" showGuides="1">
      <p:cViewPr varScale="1">
        <p:scale>
          <a:sx n="103" d="100"/>
          <a:sy n="103" d="100"/>
        </p:scale>
        <p:origin x="200" y="216"/>
      </p:cViewPr>
      <p:guideLst>
        <p:guide pos="337"/>
        <p:guide pos="7342"/>
        <p:guide orient="horz" pos="255"/>
        <p:guide orient="horz" pos="3997"/>
        <p:guide orient="horz" pos="3974"/>
        <p:guide orient="horz" pos="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#1">
  <dgm:title val=""/>
  <dgm:desc val=""/>
  <dgm:catLst>
    <dgm:cat type="accent2" pri="11200"/>
  </dgm:catLst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2E7DD6-F038-41A9-8E08-14DAFF072AF1}" type="doc">
      <dgm:prSet loTypeId="urn:microsoft.com/office/officeart/2005/8/layout/chevron1" loCatId="process" qsTypeId="urn:microsoft.com/office/officeart/2005/8/quickstyle/simple1#1" qsCatId="simple" csTypeId="urn:microsoft.com/office/officeart/2005/8/colors/accent2_2#1" csCatId="accent2" phldr="1"/>
      <dgm:spPr/>
    </dgm:pt>
    <dgm:pt modelId="{5CE23A19-3A37-45BA-BDF3-52EF8C536F40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dirty="0"/>
            <a:t>校内申请及选拔</a:t>
          </a:r>
        </a:p>
      </dgm:t>
    </dgm:pt>
    <dgm:pt modelId="{649826B7-0884-4B8F-9C02-095F910895F9}" type="parTrans" cxnId="{10C0BFEB-5862-40F1-AF71-C7D9D4B5E90C}">
      <dgm:prSet/>
      <dgm:spPr/>
      <dgm:t>
        <a:bodyPr/>
        <a:lstStyle/>
        <a:p>
          <a:endParaRPr lang="zh-CN" altLang="en-US"/>
        </a:p>
      </dgm:t>
    </dgm:pt>
    <dgm:pt modelId="{30BEF99A-8D84-4D92-9B81-45B71E9543F1}" type="sibTrans" cxnId="{10C0BFEB-5862-40F1-AF71-C7D9D4B5E90C}">
      <dgm:prSet/>
      <dgm:spPr/>
      <dgm:t>
        <a:bodyPr/>
        <a:lstStyle/>
        <a:p>
          <a:endParaRPr lang="zh-CN" altLang="en-US"/>
        </a:p>
      </dgm:t>
    </dgm:pt>
    <dgm:pt modelId="{E7A30F0D-0D29-4F1A-BF76-9A75553C1515}">
      <dgm:prSet phldrT="[文本]" custT="1"/>
      <dgm:spPr/>
      <dgm:t>
        <a:bodyPr/>
        <a:lstStyle/>
        <a:p>
          <a:r>
            <a:rPr lang="zh-CN" altLang="en-US" sz="2800" b="1" dirty="0"/>
            <a:t>海外院校网申及签证申请</a:t>
          </a:r>
        </a:p>
      </dgm:t>
    </dgm:pt>
    <dgm:pt modelId="{CCFC5F22-F023-42EF-AAAE-F820CA7B88AC}" type="parTrans" cxnId="{E0F18943-25B9-4086-A4C1-E401FE30BF17}">
      <dgm:prSet/>
      <dgm:spPr/>
      <dgm:t>
        <a:bodyPr/>
        <a:lstStyle/>
        <a:p>
          <a:endParaRPr lang="zh-CN" altLang="en-US"/>
        </a:p>
      </dgm:t>
    </dgm:pt>
    <dgm:pt modelId="{15172692-D335-4FD6-BC43-1DE0A324A93A}" type="sibTrans" cxnId="{E0F18943-25B9-4086-A4C1-E401FE30BF17}">
      <dgm:prSet/>
      <dgm:spPr/>
      <dgm:t>
        <a:bodyPr/>
        <a:lstStyle/>
        <a:p>
          <a:endParaRPr lang="zh-CN" altLang="en-US"/>
        </a:p>
      </dgm:t>
    </dgm:pt>
    <dgm:pt modelId="{86672AAB-4E57-4232-AA45-1C63223EC4BF}">
      <dgm:prSet phldrT="[文本]" custT="1"/>
      <dgm:spPr/>
      <dgm:t>
        <a:bodyPr/>
        <a:lstStyle/>
        <a:p>
          <a:r>
            <a:rPr lang="zh-CN" altLang="en-US" sz="2800" b="1" dirty="0">
              <a:latin typeface="+mn-ea"/>
              <a:ea typeface="+mn-ea"/>
              <a:cs typeface="楷体" panose="02010609060101010101" charset="-122"/>
            </a:rPr>
            <a:t>完成校内手续</a:t>
          </a:r>
        </a:p>
      </dgm:t>
    </dgm:pt>
    <dgm:pt modelId="{7698C900-63A7-4346-863C-B52816701E48}" type="parTrans" cxnId="{96D9321B-5C34-403E-82E5-F71B625BBEBB}">
      <dgm:prSet/>
      <dgm:spPr/>
      <dgm:t>
        <a:bodyPr/>
        <a:lstStyle/>
        <a:p>
          <a:endParaRPr lang="zh-CN" altLang="en-US"/>
        </a:p>
      </dgm:t>
    </dgm:pt>
    <dgm:pt modelId="{860C0A41-BA76-4275-A2A4-075947FB65E4}" type="sibTrans" cxnId="{96D9321B-5C34-403E-82E5-F71B625BBEBB}">
      <dgm:prSet/>
      <dgm:spPr/>
      <dgm:t>
        <a:bodyPr/>
        <a:lstStyle/>
        <a:p>
          <a:endParaRPr lang="zh-CN" altLang="en-US"/>
        </a:p>
      </dgm:t>
    </dgm:pt>
    <dgm:pt modelId="{69BAAD90-5DF0-46BD-90D7-21A33A6ADB50}">
      <dgm:prSet phldrT="[文本]"/>
      <dgm:spPr/>
      <dgm:t>
        <a:bodyPr/>
        <a:lstStyle/>
        <a:p>
          <a:r>
            <a:rPr lang="zh-CN" altLang="en-US" b="1" dirty="0"/>
            <a:t>出发</a:t>
          </a:r>
        </a:p>
      </dgm:t>
    </dgm:pt>
    <dgm:pt modelId="{A10752A1-A396-46FF-B096-E41D61639E74}" type="parTrans" cxnId="{0A4E1F47-8E3F-4D4B-8DD4-6FE238C88428}">
      <dgm:prSet/>
      <dgm:spPr/>
      <dgm:t>
        <a:bodyPr/>
        <a:lstStyle/>
        <a:p>
          <a:endParaRPr lang="zh-CN" altLang="en-US"/>
        </a:p>
      </dgm:t>
    </dgm:pt>
    <dgm:pt modelId="{06D53E88-A061-47EB-A8B6-8CA4B4E2757D}" type="sibTrans" cxnId="{0A4E1F47-8E3F-4D4B-8DD4-6FE238C88428}">
      <dgm:prSet/>
      <dgm:spPr/>
      <dgm:t>
        <a:bodyPr/>
        <a:lstStyle/>
        <a:p>
          <a:endParaRPr lang="zh-CN" altLang="en-US"/>
        </a:p>
      </dgm:t>
    </dgm:pt>
    <dgm:pt modelId="{275D9D69-5B00-4C8C-9573-389254305DBE}" type="pres">
      <dgm:prSet presAssocID="{1B2E7DD6-F038-41A9-8E08-14DAFF072AF1}" presName="Name0" presStyleCnt="0">
        <dgm:presLayoutVars>
          <dgm:dir/>
          <dgm:animLvl val="lvl"/>
          <dgm:resizeHandles val="exact"/>
        </dgm:presLayoutVars>
      </dgm:prSet>
      <dgm:spPr/>
    </dgm:pt>
    <dgm:pt modelId="{2F20889B-859D-41F8-81ED-D303F98E8FB3}" type="pres">
      <dgm:prSet presAssocID="{5CE23A19-3A37-45BA-BDF3-52EF8C536F40}" presName="parTxOnly" presStyleLbl="node1" presStyleIdx="0" presStyleCnt="4" custScaleX="86839" custScaleY="142131" custLinFactNeighborX="-179" custLinFactNeighborY="1985">
        <dgm:presLayoutVars>
          <dgm:chMax val="0"/>
          <dgm:chPref val="0"/>
          <dgm:bulletEnabled val="1"/>
        </dgm:presLayoutVars>
      </dgm:prSet>
      <dgm:spPr/>
    </dgm:pt>
    <dgm:pt modelId="{EAA529F2-A981-48C9-B3BB-591F959664AC}" type="pres">
      <dgm:prSet presAssocID="{30BEF99A-8D84-4D92-9B81-45B71E9543F1}" presName="parTxOnlySpace" presStyleCnt="0"/>
      <dgm:spPr/>
    </dgm:pt>
    <dgm:pt modelId="{424FE38C-0C15-486E-85AB-CFB95538F7A8}" type="pres">
      <dgm:prSet presAssocID="{E7A30F0D-0D29-4F1A-BF76-9A75553C1515}" presName="parTxOnly" presStyleLbl="node1" presStyleIdx="1" presStyleCnt="4" custScaleX="96177" custScaleY="139570">
        <dgm:presLayoutVars>
          <dgm:chMax val="0"/>
          <dgm:chPref val="0"/>
          <dgm:bulletEnabled val="1"/>
        </dgm:presLayoutVars>
      </dgm:prSet>
      <dgm:spPr/>
    </dgm:pt>
    <dgm:pt modelId="{1317C959-9FE5-48BA-8716-9DCD7D057BB1}" type="pres">
      <dgm:prSet presAssocID="{15172692-D335-4FD6-BC43-1DE0A324A93A}" presName="parTxOnlySpace" presStyleCnt="0"/>
      <dgm:spPr/>
    </dgm:pt>
    <dgm:pt modelId="{A1952A9D-12F9-46D2-96F3-37C0C6CD7B69}" type="pres">
      <dgm:prSet presAssocID="{86672AAB-4E57-4232-AA45-1C63223EC4BF}" presName="parTxOnly" presStyleLbl="node1" presStyleIdx="2" presStyleCnt="4" custScaleX="89090" custScaleY="129326">
        <dgm:presLayoutVars>
          <dgm:chMax val="0"/>
          <dgm:chPref val="0"/>
          <dgm:bulletEnabled val="1"/>
        </dgm:presLayoutVars>
      </dgm:prSet>
      <dgm:spPr/>
    </dgm:pt>
    <dgm:pt modelId="{85157E18-D2CF-4DD9-98A4-E6A1D76FF646}" type="pres">
      <dgm:prSet presAssocID="{860C0A41-BA76-4275-A2A4-075947FB65E4}" presName="parTxOnlySpace" presStyleCnt="0"/>
      <dgm:spPr/>
    </dgm:pt>
    <dgm:pt modelId="{60D19464-D8B5-4EF5-8A60-2B01E6E5134D}" type="pres">
      <dgm:prSet presAssocID="{69BAAD90-5DF0-46BD-90D7-21A33A6ADB50}" presName="parTxOnly" presStyleLbl="node1" presStyleIdx="3" presStyleCnt="4" custScaleX="96177" custScaleY="139570">
        <dgm:presLayoutVars>
          <dgm:chMax val="0"/>
          <dgm:chPref val="0"/>
          <dgm:bulletEnabled val="1"/>
        </dgm:presLayoutVars>
      </dgm:prSet>
      <dgm:spPr/>
    </dgm:pt>
  </dgm:ptLst>
  <dgm:cxnLst>
    <dgm:cxn modelId="{96D9321B-5C34-403E-82E5-F71B625BBEBB}" srcId="{1B2E7DD6-F038-41A9-8E08-14DAFF072AF1}" destId="{86672AAB-4E57-4232-AA45-1C63223EC4BF}" srcOrd="2" destOrd="0" parTransId="{7698C900-63A7-4346-863C-B52816701E48}" sibTransId="{860C0A41-BA76-4275-A2A4-075947FB65E4}"/>
    <dgm:cxn modelId="{6D48A228-E5A9-434D-89E7-82C956492D2E}" type="presOf" srcId="{5CE23A19-3A37-45BA-BDF3-52EF8C536F40}" destId="{2F20889B-859D-41F8-81ED-D303F98E8FB3}" srcOrd="0" destOrd="0" presId="urn:microsoft.com/office/officeart/2005/8/layout/chevron1"/>
    <dgm:cxn modelId="{E0F18943-25B9-4086-A4C1-E401FE30BF17}" srcId="{1B2E7DD6-F038-41A9-8E08-14DAFF072AF1}" destId="{E7A30F0D-0D29-4F1A-BF76-9A75553C1515}" srcOrd="1" destOrd="0" parTransId="{CCFC5F22-F023-42EF-AAAE-F820CA7B88AC}" sibTransId="{15172692-D335-4FD6-BC43-1DE0A324A93A}"/>
    <dgm:cxn modelId="{0A4E1F47-8E3F-4D4B-8DD4-6FE238C88428}" srcId="{1B2E7DD6-F038-41A9-8E08-14DAFF072AF1}" destId="{69BAAD90-5DF0-46BD-90D7-21A33A6ADB50}" srcOrd="3" destOrd="0" parTransId="{A10752A1-A396-46FF-B096-E41D61639E74}" sibTransId="{06D53E88-A061-47EB-A8B6-8CA4B4E2757D}"/>
    <dgm:cxn modelId="{3705854A-5F9B-4CC7-978E-81CBF8B17E12}" type="presOf" srcId="{E7A30F0D-0D29-4F1A-BF76-9A75553C1515}" destId="{424FE38C-0C15-486E-85AB-CFB95538F7A8}" srcOrd="0" destOrd="0" presId="urn:microsoft.com/office/officeart/2005/8/layout/chevron1"/>
    <dgm:cxn modelId="{3B3D5466-FD98-4D63-9B4D-301AD75421A1}" type="presOf" srcId="{69BAAD90-5DF0-46BD-90D7-21A33A6ADB50}" destId="{60D19464-D8B5-4EF5-8A60-2B01E6E5134D}" srcOrd="0" destOrd="0" presId="urn:microsoft.com/office/officeart/2005/8/layout/chevron1"/>
    <dgm:cxn modelId="{7974F677-8E38-4718-B195-72820C2001F4}" type="presOf" srcId="{1B2E7DD6-F038-41A9-8E08-14DAFF072AF1}" destId="{275D9D69-5B00-4C8C-9573-389254305DBE}" srcOrd="0" destOrd="0" presId="urn:microsoft.com/office/officeart/2005/8/layout/chevron1"/>
    <dgm:cxn modelId="{46362FCD-EBFC-4BA0-B08C-FC436DE48B56}" type="presOf" srcId="{86672AAB-4E57-4232-AA45-1C63223EC4BF}" destId="{A1952A9D-12F9-46D2-96F3-37C0C6CD7B69}" srcOrd="0" destOrd="0" presId="urn:microsoft.com/office/officeart/2005/8/layout/chevron1"/>
    <dgm:cxn modelId="{10C0BFEB-5862-40F1-AF71-C7D9D4B5E90C}" srcId="{1B2E7DD6-F038-41A9-8E08-14DAFF072AF1}" destId="{5CE23A19-3A37-45BA-BDF3-52EF8C536F40}" srcOrd="0" destOrd="0" parTransId="{649826B7-0884-4B8F-9C02-095F910895F9}" sibTransId="{30BEF99A-8D84-4D92-9B81-45B71E9543F1}"/>
    <dgm:cxn modelId="{1688C959-8F24-4B16-AD8D-2D581435E7D0}" type="presParOf" srcId="{275D9D69-5B00-4C8C-9573-389254305DBE}" destId="{2F20889B-859D-41F8-81ED-D303F98E8FB3}" srcOrd="0" destOrd="0" presId="urn:microsoft.com/office/officeart/2005/8/layout/chevron1"/>
    <dgm:cxn modelId="{862C5EED-AB69-4FE1-8361-60E82B3770B6}" type="presParOf" srcId="{275D9D69-5B00-4C8C-9573-389254305DBE}" destId="{EAA529F2-A981-48C9-B3BB-591F959664AC}" srcOrd="1" destOrd="0" presId="urn:microsoft.com/office/officeart/2005/8/layout/chevron1"/>
    <dgm:cxn modelId="{712CE80D-9ABD-40E3-9145-B6C2AF97E22C}" type="presParOf" srcId="{275D9D69-5B00-4C8C-9573-389254305DBE}" destId="{424FE38C-0C15-486E-85AB-CFB95538F7A8}" srcOrd="2" destOrd="0" presId="urn:microsoft.com/office/officeart/2005/8/layout/chevron1"/>
    <dgm:cxn modelId="{38A9D476-E2C4-43C4-9BA5-13575C8A7028}" type="presParOf" srcId="{275D9D69-5B00-4C8C-9573-389254305DBE}" destId="{1317C959-9FE5-48BA-8716-9DCD7D057BB1}" srcOrd="3" destOrd="0" presId="urn:microsoft.com/office/officeart/2005/8/layout/chevron1"/>
    <dgm:cxn modelId="{0756959C-A868-4D87-8472-C24C27A9C0E1}" type="presParOf" srcId="{275D9D69-5B00-4C8C-9573-389254305DBE}" destId="{A1952A9D-12F9-46D2-96F3-37C0C6CD7B69}" srcOrd="4" destOrd="0" presId="urn:microsoft.com/office/officeart/2005/8/layout/chevron1"/>
    <dgm:cxn modelId="{3B5C46EC-26CC-4C35-8329-883B1CEF5438}" type="presParOf" srcId="{275D9D69-5B00-4C8C-9573-389254305DBE}" destId="{85157E18-D2CF-4DD9-98A4-E6A1D76FF646}" srcOrd="5" destOrd="0" presId="urn:microsoft.com/office/officeart/2005/8/layout/chevron1"/>
    <dgm:cxn modelId="{EAEC6FB3-1200-4C5B-91D8-63E609FD502C}" type="presParOf" srcId="{275D9D69-5B00-4C8C-9573-389254305DBE}" destId="{60D19464-D8B5-4EF5-8A60-2B01E6E5134D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20889B-859D-41F8-81ED-D303F98E8FB3}">
      <dsp:nvSpPr>
        <dsp:cNvPr id="0" name=""/>
        <dsp:cNvSpPr/>
      </dsp:nvSpPr>
      <dsp:spPr>
        <a:xfrm>
          <a:off x="3360" y="0"/>
          <a:ext cx="3014469" cy="177431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/>
            <a:t>校内申请及选拔</a:t>
          </a:r>
        </a:p>
      </dsp:txBody>
      <dsp:txXfrm>
        <a:off x="890519" y="0"/>
        <a:ext cx="1240151" cy="1774318"/>
      </dsp:txXfrm>
    </dsp:sp>
    <dsp:sp modelId="{424FE38C-0C15-486E-85AB-CFB95538F7A8}">
      <dsp:nvSpPr>
        <dsp:cNvPr id="0" name=""/>
        <dsp:cNvSpPr/>
      </dsp:nvSpPr>
      <dsp:spPr>
        <a:xfrm>
          <a:off x="2671318" y="15985"/>
          <a:ext cx="3338622" cy="174234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/>
            <a:t>海外院校网申及签证申请</a:t>
          </a:r>
        </a:p>
      </dsp:txBody>
      <dsp:txXfrm>
        <a:off x="3542492" y="15985"/>
        <a:ext cx="1596274" cy="1742348"/>
      </dsp:txXfrm>
    </dsp:sp>
    <dsp:sp modelId="{A1952A9D-12F9-46D2-96F3-37C0C6CD7B69}">
      <dsp:nvSpPr>
        <dsp:cNvPr id="0" name=""/>
        <dsp:cNvSpPr/>
      </dsp:nvSpPr>
      <dsp:spPr>
        <a:xfrm>
          <a:off x="5662807" y="79926"/>
          <a:ext cx="3092609" cy="161446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latin typeface="+mn-ea"/>
              <a:ea typeface="+mn-ea"/>
              <a:cs typeface="楷体" panose="02010609060101010101" charset="-122"/>
            </a:rPr>
            <a:t>完成校内手续</a:t>
          </a:r>
        </a:p>
      </dsp:txBody>
      <dsp:txXfrm>
        <a:off x="6470040" y="79926"/>
        <a:ext cx="1478144" cy="1614465"/>
      </dsp:txXfrm>
    </dsp:sp>
    <dsp:sp modelId="{60D19464-D8B5-4EF5-8A60-2B01E6E5134D}">
      <dsp:nvSpPr>
        <dsp:cNvPr id="0" name=""/>
        <dsp:cNvSpPr/>
      </dsp:nvSpPr>
      <dsp:spPr>
        <a:xfrm>
          <a:off x="8408283" y="15985"/>
          <a:ext cx="3338622" cy="174234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026" tIns="68009" rIns="68009" bIns="68009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5100" b="1" kern="1200" dirty="0"/>
            <a:t>出发</a:t>
          </a:r>
        </a:p>
      </dsp:txBody>
      <dsp:txXfrm>
        <a:off x="9279457" y="15985"/>
        <a:ext cx="1596274" cy="17423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DA389-0C48-41E9-8E0A-24AA6B921962}" type="datetimeFigureOut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FF48F-2708-4818-8277-4E7AFAB99A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FF48F-2708-4818-8277-4E7AFAB99A5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FF48F-2708-4818-8277-4E7AFAB99A5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FF48F-2708-4818-8277-4E7AFAB99A5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FF48F-2708-4818-8277-4E7AFAB99A5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FF48F-2708-4818-8277-4E7AFAB99A5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FF48F-2708-4818-8277-4E7AFAB99A5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FF48F-2708-4818-8277-4E7AFAB99A5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FF48F-2708-4818-8277-4E7AFAB99A5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FF48F-2708-4818-8277-4E7AFAB99A5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FF48F-2708-4818-8277-4E7AFAB99A5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FF48F-2708-4818-8277-4E7AFAB99A52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FF48F-2708-4818-8277-4E7AFAB99A5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FF48F-2708-4818-8277-4E7AFAB99A52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FF48F-2708-4818-8277-4E7AFAB99A52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FF48F-2708-4818-8277-4E7AFAB99A52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FF48F-2708-4818-8277-4E7AFAB99A52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FF48F-2708-4818-8277-4E7AFAB99A52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FF48F-2708-4818-8277-4E7AFAB99A52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FF48F-2708-4818-8277-4E7AFAB99A52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FF48F-2708-4818-8277-4E7AFAB99A52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FF48F-2708-4818-8277-4E7AFAB99A52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FF48F-2708-4818-8277-4E7AFAB99A52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FF48F-2708-4818-8277-4E7AFAB99A5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FF48F-2708-4818-8277-4E7AFAB99A52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FF48F-2708-4818-8277-4E7AFAB99A5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FF48F-2708-4818-8277-4E7AFAB99A5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FF48F-2708-4818-8277-4E7AFAB99A5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FF48F-2708-4818-8277-4E7AFAB99A5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FF48F-2708-4818-8277-4E7AFAB99A5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FF48F-2708-4818-8277-4E7AFAB99A5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6CD7-8A97-4606-83FA-A830E5A2B51B}" type="datetimeFigureOut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15376-3F21-4F44-9663-844CEE9B3A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6CD7-8A97-4606-83FA-A830E5A2B51B}" type="datetimeFigureOut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15376-3F21-4F44-9663-844CEE9B3A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6CD7-8A97-4606-83FA-A830E5A2B51B}" type="datetimeFigureOut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15376-3F21-4F44-9663-844CEE9B3A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6CD7-8A97-4606-83FA-A830E5A2B51B}" type="datetimeFigureOut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15376-3F21-4F44-9663-844CEE9B3A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6CD7-8A97-4606-83FA-A830E5A2B51B}" type="datetimeFigureOut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15376-3F21-4F44-9663-844CEE9B3A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6CD7-8A97-4606-83FA-A830E5A2B51B}" type="datetimeFigureOut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15376-3F21-4F44-9663-844CEE9B3A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6CD7-8A97-4606-83FA-A830E5A2B51B}" type="datetimeFigureOut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15376-3F21-4F44-9663-844CEE9B3A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6CD7-8A97-4606-83FA-A830E5A2B51B}" type="datetimeFigureOut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15376-3F21-4F44-9663-844CEE9B3A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6CD7-8A97-4606-83FA-A830E5A2B51B}" type="datetimeFigureOut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15376-3F21-4F44-9663-844CEE9B3A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6CD7-8A97-4606-83FA-A830E5A2B51B}" type="datetimeFigureOut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15376-3F21-4F44-9663-844CEE9B3A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6CD7-8A97-4606-83FA-A830E5A2B51B}" type="datetimeFigureOut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15376-3F21-4F44-9663-844CEE9B3A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34987" y="0"/>
            <a:ext cx="11120437" cy="7540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4988" y="857250"/>
            <a:ext cx="11120436" cy="545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34987" y="6418263"/>
            <a:ext cx="2872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F6CD7-8A97-4606-83FA-A830E5A2B51B}" type="datetimeFigureOut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583781" y="6418263"/>
            <a:ext cx="50220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82273" y="6418263"/>
            <a:ext cx="2873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15376-3F21-4F44-9663-844CEE9B3A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jpe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jxb.shisu.edu.cn/images/d6305f1a-5ee9-433e-8ca3-590e673244e1.pdf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gpx.org/tabid/5573/Default.aspx" TargetMode="External"/><Relationship Id="rId5" Type="http://schemas.openxmlformats.org/officeDocument/2006/relationships/hyperlink" Target="http://jxb.shisu.edu.cn/images/150bcbea-3fdc-4929-93f4-372fb77c8da3.pdf" TargetMode="External"/><Relationship Id="rId4" Type="http://schemas.openxmlformats.org/officeDocument/2006/relationships/hyperlink" Target="http://jxb.shisu.edu.cn/images/a9183b4c-8094-497e-a512-795d086bf688.pdf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microsoft.com/office/2007/relationships/hdphoto" Target="../media/hdphoto1.wdp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矩形 278"/>
          <p:cNvSpPr/>
          <p:nvPr/>
        </p:nvSpPr>
        <p:spPr>
          <a:xfrm>
            <a:off x="0" y="2031457"/>
            <a:ext cx="12192000" cy="2782388"/>
          </a:xfrm>
          <a:prstGeom prst="rect">
            <a:avLst/>
          </a:prstGeom>
          <a:solidFill>
            <a:srgbClr val="CC4B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Freeform 5"/>
          <p:cNvSpPr/>
          <p:nvPr/>
        </p:nvSpPr>
        <p:spPr bwMode="auto">
          <a:xfrm>
            <a:off x="6096000" y="4804944"/>
            <a:ext cx="4932452" cy="440847"/>
          </a:xfrm>
          <a:custGeom>
            <a:avLst/>
            <a:gdLst>
              <a:gd name="T0" fmla="*/ 12797 w 13812"/>
              <a:gd name="T1" fmla="*/ 0 h 1236"/>
              <a:gd name="T2" fmla="*/ 12857 w 13812"/>
              <a:gd name="T3" fmla="*/ 120 h 1236"/>
              <a:gd name="T4" fmla="*/ 12870 w 13812"/>
              <a:gd name="T5" fmla="*/ 237 h 1236"/>
              <a:gd name="T6" fmla="*/ 12877 w 13812"/>
              <a:gd name="T7" fmla="*/ 252 h 1236"/>
              <a:gd name="T8" fmla="*/ 12877 w 13812"/>
              <a:gd name="T9" fmla="*/ 328 h 1236"/>
              <a:gd name="T10" fmla="*/ 12597 w 13812"/>
              <a:gd name="T11" fmla="*/ 638 h 1236"/>
              <a:gd name="T12" fmla="*/ 1090 w 13812"/>
              <a:gd name="T13" fmla="*/ 638 h 1236"/>
              <a:gd name="T14" fmla="*/ 813 w 13812"/>
              <a:gd name="T15" fmla="*/ 386 h 1236"/>
              <a:gd name="T16" fmla="*/ 813 w 13812"/>
              <a:gd name="T17" fmla="*/ 213 h 1236"/>
              <a:gd name="T18" fmla="*/ 815 w 13812"/>
              <a:gd name="T19" fmla="*/ 211 h 1236"/>
              <a:gd name="T20" fmla="*/ 832 w 13812"/>
              <a:gd name="T21" fmla="*/ 144 h 1236"/>
              <a:gd name="T22" fmla="*/ 891 w 13812"/>
              <a:gd name="T23" fmla="*/ 25 h 1236"/>
              <a:gd name="T24" fmla="*/ 0 w 13812"/>
              <a:gd name="T25" fmla="*/ 424 h 1236"/>
              <a:gd name="T26" fmla="*/ 6906 w 13812"/>
              <a:gd name="T27" fmla="*/ 1236 h 1236"/>
              <a:gd name="T28" fmla="*/ 13812 w 13812"/>
              <a:gd name="T29" fmla="*/ 424 h 1236"/>
              <a:gd name="T30" fmla="*/ 12797 w 13812"/>
              <a:gd name="T31" fmla="*/ 0 h 1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812" h="1236">
                <a:moveTo>
                  <a:pt x="12797" y="0"/>
                </a:moveTo>
                <a:cubicBezTo>
                  <a:pt x="12857" y="120"/>
                  <a:pt x="12857" y="120"/>
                  <a:pt x="12857" y="120"/>
                </a:cubicBezTo>
                <a:cubicBezTo>
                  <a:pt x="12880" y="162"/>
                  <a:pt x="12882" y="202"/>
                  <a:pt x="12870" y="237"/>
                </a:cubicBezTo>
                <a:cubicBezTo>
                  <a:pt x="12877" y="252"/>
                  <a:pt x="12877" y="252"/>
                  <a:pt x="12877" y="252"/>
                </a:cubicBezTo>
                <a:cubicBezTo>
                  <a:pt x="12877" y="328"/>
                  <a:pt x="12877" y="328"/>
                  <a:pt x="12877" y="328"/>
                </a:cubicBezTo>
                <a:cubicBezTo>
                  <a:pt x="12880" y="549"/>
                  <a:pt x="12737" y="638"/>
                  <a:pt x="12597" y="638"/>
                </a:cubicBezTo>
                <a:cubicBezTo>
                  <a:pt x="1090" y="638"/>
                  <a:pt x="1090" y="638"/>
                  <a:pt x="1090" y="638"/>
                </a:cubicBezTo>
                <a:cubicBezTo>
                  <a:pt x="962" y="638"/>
                  <a:pt x="827" y="573"/>
                  <a:pt x="813" y="386"/>
                </a:cubicBezTo>
                <a:cubicBezTo>
                  <a:pt x="813" y="213"/>
                  <a:pt x="813" y="213"/>
                  <a:pt x="813" y="213"/>
                </a:cubicBezTo>
                <a:cubicBezTo>
                  <a:pt x="815" y="211"/>
                  <a:pt x="815" y="211"/>
                  <a:pt x="815" y="211"/>
                </a:cubicBezTo>
                <a:cubicBezTo>
                  <a:pt x="813" y="190"/>
                  <a:pt x="818" y="167"/>
                  <a:pt x="832" y="144"/>
                </a:cubicBezTo>
                <a:cubicBezTo>
                  <a:pt x="891" y="25"/>
                  <a:pt x="891" y="25"/>
                  <a:pt x="891" y="25"/>
                </a:cubicBezTo>
                <a:cubicBezTo>
                  <a:pt x="324" y="143"/>
                  <a:pt x="0" y="279"/>
                  <a:pt x="0" y="424"/>
                </a:cubicBezTo>
                <a:cubicBezTo>
                  <a:pt x="0" y="872"/>
                  <a:pt x="3092" y="1236"/>
                  <a:pt x="6906" y="1236"/>
                </a:cubicBezTo>
                <a:cubicBezTo>
                  <a:pt x="10721" y="1236"/>
                  <a:pt x="13812" y="872"/>
                  <a:pt x="13812" y="424"/>
                </a:cubicBezTo>
                <a:cubicBezTo>
                  <a:pt x="13812" y="269"/>
                  <a:pt x="13441" y="124"/>
                  <a:pt x="12797" y="0"/>
                </a:cubicBezTo>
              </a:path>
            </a:pathLst>
          </a:custGeom>
          <a:solidFill>
            <a:srgbClr val="EBEBEB">
              <a:alpha val="59000"/>
            </a:srgb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Freeform 6"/>
          <p:cNvSpPr/>
          <p:nvPr/>
        </p:nvSpPr>
        <p:spPr bwMode="auto">
          <a:xfrm>
            <a:off x="6386960" y="3972373"/>
            <a:ext cx="4308968" cy="1060553"/>
          </a:xfrm>
          <a:custGeom>
            <a:avLst/>
            <a:gdLst>
              <a:gd name="T0" fmla="*/ 11784 w 12067"/>
              <a:gd name="T1" fmla="*/ 2975 h 2975"/>
              <a:gd name="T2" fmla="*/ 277 w 12067"/>
              <a:gd name="T3" fmla="*/ 2975 h 2975"/>
              <a:gd name="T4" fmla="*/ 0 w 12067"/>
              <a:gd name="T5" fmla="*/ 2723 h 2975"/>
              <a:gd name="T6" fmla="*/ 0 w 12067"/>
              <a:gd name="T7" fmla="*/ 2550 h 2975"/>
              <a:gd name="T8" fmla="*/ 1260 w 12067"/>
              <a:gd name="T9" fmla="*/ 223 h 2975"/>
              <a:gd name="T10" fmla="*/ 1619 w 12067"/>
              <a:gd name="T11" fmla="*/ 0 h 2975"/>
              <a:gd name="T12" fmla="*/ 10425 w 12067"/>
              <a:gd name="T13" fmla="*/ 0 h 2975"/>
              <a:gd name="T14" fmla="*/ 11025 w 12067"/>
              <a:gd name="T15" fmla="*/ 471 h 2975"/>
              <a:gd name="T16" fmla="*/ 12064 w 12067"/>
              <a:gd name="T17" fmla="*/ 2589 h 2975"/>
              <a:gd name="T18" fmla="*/ 12064 w 12067"/>
              <a:gd name="T19" fmla="*/ 2665 h 2975"/>
              <a:gd name="T20" fmla="*/ 11784 w 12067"/>
              <a:gd name="T21" fmla="*/ 2975 h 29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067" h="2975">
                <a:moveTo>
                  <a:pt x="11784" y="2975"/>
                </a:moveTo>
                <a:cubicBezTo>
                  <a:pt x="277" y="2975"/>
                  <a:pt x="277" y="2975"/>
                  <a:pt x="277" y="2975"/>
                </a:cubicBezTo>
                <a:cubicBezTo>
                  <a:pt x="149" y="2975"/>
                  <a:pt x="14" y="2910"/>
                  <a:pt x="0" y="2723"/>
                </a:cubicBezTo>
                <a:cubicBezTo>
                  <a:pt x="0" y="2550"/>
                  <a:pt x="0" y="2550"/>
                  <a:pt x="0" y="2550"/>
                </a:cubicBezTo>
                <a:cubicBezTo>
                  <a:pt x="1260" y="223"/>
                  <a:pt x="1260" y="223"/>
                  <a:pt x="1260" y="223"/>
                </a:cubicBezTo>
                <a:cubicBezTo>
                  <a:pt x="1328" y="86"/>
                  <a:pt x="1467" y="0"/>
                  <a:pt x="1619" y="0"/>
                </a:cubicBezTo>
                <a:cubicBezTo>
                  <a:pt x="10425" y="0"/>
                  <a:pt x="10425" y="0"/>
                  <a:pt x="10425" y="0"/>
                </a:cubicBezTo>
                <a:cubicBezTo>
                  <a:pt x="10589" y="0"/>
                  <a:pt x="10952" y="324"/>
                  <a:pt x="11025" y="471"/>
                </a:cubicBezTo>
                <a:cubicBezTo>
                  <a:pt x="12064" y="2589"/>
                  <a:pt x="12064" y="2589"/>
                  <a:pt x="12064" y="2589"/>
                </a:cubicBezTo>
                <a:cubicBezTo>
                  <a:pt x="12064" y="2665"/>
                  <a:pt x="12064" y="2665"/>
                  <a:pt x="12064" y="2665"/>
                </a:cubicBezTo>
                <a:cubicBezTo>
                  <a:pt x="12067" y="2886"/>
                  <a:pt x="11924" y="2975"/>
                  <a:pt x="11784" y="2975"/>
                </a:cubicBezTo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0" name="Freeform 7"/>
          <p:cNvSpPr/>
          <p:nvPr/>
        </p:nvSpPr>
        <p:spPr bwMode="auto">
          <a:xfrm>
            <a:off x="6365547" y="3885463"/>
            <a:ext cx="4353053" cy="1060553"/>
          </a:xfrm>
          <a:custGeom>
            <a:avLst/>
            <a:gdLst>
              <a:gd name="T0" fmla="*/ 11845 w 12190"/>
              <a:gd name="T1" fmla="*/ 2975 h 2975"/>
              <a:gd name="T2" fmla="*/ 338 w 12190"/>
              <a:gd name="T3" fmla="*/ 2975 h 2975"/>
              <a:gd name="T4" fmla="*/ 79 w 12190"/>
              <a:gd name="T5" fmla="*/ 2725 h 2975"/>
              <a:gd name="T6" fmla="*/ 1321 w 12190"/>
              <a:gd name="T7" fmla="*/ 223 h 2975"/>
              <a:gd name="T8" fmla="*/ 1680 w 12190"/>
              <a:gd name="T9" fmla="*/ 0 h 2975"/>
              <a:gd name="T10" fmla="*/ 10486 w 12190"/>
              <a:gd name="T11" fmla="*/ 0 h 2975"/>
              <a:gd name="T12" fmla="*/ 10874 w 12190"/>
              <a:gd name="T13" fmla="*/ 240 h 2975"/>
              <a:gd name="T14" fmla="*/ 12104 w 12190"/>
              <a:gd name="T15" fmla="*/ 2701 h 2975"/>
              <a:gd name="T16" fmla="*/ 11845 w 12190"/>
              <a:gd name="T17" fmla="*/ 2975 h 29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190" h="2975">
                <a:moveTo>
                  <a:pt x="11845" y="2975"/>
                </a:moveTo>
                <a:cubicBezTo>
                  <a:pt x="338" y="2975"/>
                  <a:pt x="338" y="2975"/>
                  <a:pt x="338" y="2975"/>
                </a:cubicBezTo>
                <a:cubicBezTo>
                  <a:pt x="210" y="2975"/>
                  <a:pt x="0" y="2863"/>
                  <a:pt x="79" y="2725"/>
                </a:cubicBezTo>
                <a:cubicBezTo>
                  <a:pt x="1321" y="223"/>
                  <a:pt x="1321" y="223"/>
                  <a:pt x="1321" y="223"/>
                </a:cubicBezTo>
                <a:cubicBezTo>
                  <a:pt x="1389" y="87"/>
                  <a:pt x="1528" y="0"/>
                  <a:pt x="1680" y="0"/>
                </a:cubicBezTo>
                <a:cubicBezTo>
                  <a:pt x="10486" y="0"/>
                  <a:pt x="10486" y="0"/>
                  <a:pt x="10486" y="0"/>
                </a:cubicBezTo>
                <a:cubicBezTo>
                  <a:pt x="10650" y="0"/>
                  <a:pt x="10801" y="93"/>
                  <a:pt x="10874" y="240"/>
                </a:cubicBezTo>
                <a:cubicBezTo>
                  <a:pt x="12104" y="2701"/>
                  <a:pt x="12104" y="2701"/>
                  <a:pt x="12104" y="2701"/>
                </a:cubicBezTo>
                <a:cubicBezTo>
                  <a:pt x="12190" y="2858"/>
                  <a:pt x="11985" y="2975"/>
                  <a:pt x="11845" y="2975"/>
                </a:cubicBezTo>
              </a:path>
            </a:pathLst>
          </a:custGeom>
          <a:solidFill>
            <a:srgbClr val="FFFD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" name="Rectangle 8"/>
          <p:cNvSpPr>
            <a:spLocks noChangeArrowheads="1"/>
          </p:cNvSpPr>
          <p:nvPr/>
        </p:nvSpPr>
        <p:spPr bwMode="auto">
          <a:xfrm>
            <a:off x="6850479" y="1766876"/>
            <a:ext cx="3365555" cy="2122366"/>
          </a:xfrm>
          <a:prstGeom prst="rect">
            <a:avLst/>
          </a:pr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2" name="Rectangle 9"/>
          <p:cNvSpPr>
            <a:spLocks noChangeArrowheads="1"/>
          </p:cNvSpPr>
          <p:nvPr/>
        </p:nvSpPr>
        <p:spPr bwMode="auto">
          <a:xfrm>
            <a:off x="6850479" y="1766876"/>
            <a:ext cx="3365555" cy="212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3" name="Rectangle 10"/>
          <p:cNvSpPr>
            <a:spLocks noChangeArrowheads="1"/>
          </p:cNvSpPr>
          <p:nvPr/>
        </p:nvSpPr>
        <p:spPr bwMode="auto">
          <a:xfrm>
            <a:off x="6915975" y="1843710"/>
            <a:ext cx="3234560" cy="1917056"/>
          </a:xfrm>
          <a:prstGeom prst="rect">
            <a:avLst/>
          </a:prstGeom>
          <a:solidFill>
            <a:srgbClr val="FFFD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" name="Rectangle 11"/>
          <p:cNvSpPr>
            <a:spLocks noChangeArrowheads="1"/>
          </p:cNvSpPr>
          <p:nvPr/>
        </p:nvSpPr>
        <p:spPr bwMode="auto">
          <a:xfrm>
            <a:off x="6915975" y="1843710"/>
            <a:ext cx="3234560" cy="1917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" name="Freeform 12"/>
          <p:cNvSpPr/>
          <p:nvPr/>
        </p:nvSpPr>
        <p:spPr bwMode="auto">
          <a:xfrm>
            <a:off x="7900955" y="4534138"/>
            <a:ext cx="1259564" cy="372831"/>
          </a:xfrm>
          <a:custGeom>
            <a:avLst/>
            <a:gdLst>
              <a:gd name="T0" fmla="*/ 3457 w 3528"/>
              <a:gd name="T1" fmla="*/ 1048 h 1048"/>
              <a:gd name="T2" fmla="*/ 67 w 3528"/>
              <a:gd name="T3" fmla="*/ 1048 h 1048"/>
              <a:gd name="T4" fmla="*/ 6 w 3528"/>
              <a:gd name="T5" fmla="*/ 977 h 1048"/>
              <a:gd name="T6" fmla="*/ 149 w 3528"/>
              <a:gd name="T7" fmla="*/ 84 h 1048"/>
              <a:gd name="T8" fmla="*/ 247 w 3528"/>
              <a:gd name="T9" fmla="*/ 0 h 1048"/>
              <a:gd name="T10" fmla="*/ 3306 w 3528"/>
              <a:gd name="T11" fmla="*/ 0 h 1048"/>
              <a:gd name="T12" fmla="*/ 3392 w 3528"/>
              <a:gd name="T13" fmla="*/ 75 h 1048"/>
              <a:gd name="T14" fmla="*/ 3523 w 3528"/>
              <a:gd name="T15" fmla="*/ 973 h 1048"/>
              <a:gd name="T16" fmla="*/ 3457 w 3528"/>
              <a:gd name="T17" fmla="*/ 1048 h 1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28" h="1048">
                <a:moveTo>
                  <a:pt x="3457" y="1048"/>
                </a:moveTo>
                <a:cubicBezTo>
                  <a:pt x="67" y="1048"/>
                  <a:pt x="67" y="1048"/>
                  <a:pt x="67" y="1048"/>
                </a:cubicBezTo>
                <a:cubicBezTo>
                  <a:pt x="29" y="1048"/>
                  <a:pt x="0" y="1014"/>
                  <a:pt x="6" y="977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57" y="36"/>
                  <a:pt x="199" y="0"/>
                  <a:pt x="247" y="0"/>
                </a:cubicBezTo>
                <a:cubicBezTo>
                  <a:pt x="3306" y="0"/>
                  <a:pt x="3306" y="0"/>
                  <a:pt x="3306" y="0"/>
                </a:cubicBezTo>
                <a:cubicBezTo>
                  <a:pt x="3349" y="0"/>
                  <a:pt x="3386" y="32"/>
                  <a:pt x="3392" y="75"/>
                </a:cubicBezTo>
                <a:cubicBezTo>
                  <a:pt x="3523" y="973"/>
                  <a:pt x="3523" y="973"/>
                  <a:pt x="3523" y="973"/>
                </a:cubicBezTo>
                <a:cubicBezTo>
                  <a:pt x="3528" y="1013"/>
                  <a:pt x="3497" y="1048"/>
                  <a:pt x="3457" y="1048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" name="Freeform 13"/>
          <p:cNvSpPr/>
          <p:nvPr/>
        </p:nvSpPr>
        <p:spPr bwMode="auto">
          <a:xfrm>
            <a:off x="6985252" y="4032832"/>
            <a:ext cx="209088" cy="42825"/>
          </a:xfrm>
          <a:custGeom>
            <a:avLst/>
            <a:gdLst>
              <a:gd name="T0" fmla="*/ 454 w 585"/>
              <a:gd name="T1" fmla="*/ 122 h 122"/>
              <a:gd name="T2" fmla="*/ 86 w 585"/>
              <a:gd name="T3" fmla="*/ 122 h 122"/>
              <a:gd name="T4" fmla="*/ 7 w 585"/>
              <a:gd name="T5" fmla="*/ 89 h 122"/>
              <a:gd name="T6" fmla="*/ 30 w 585"/>
              <a:gd name="T7" fmla="*/ 34 h 122"/>
              <a:gd name="T8" fmla="*/ 135 w 585"/>
              <a:gd name="T9" fmla="*/ 0 h 122"/>
              <a:gd name="T10" fmla="*/ 499 w 585"/>
              <a:gd name="T11" fmla="*/ 0 h 122"/>
              <a:gd name="T12" fmla="*/ 579 w 585"/>
              <a:gd name="T13" fmla="*/ 34 h 122"/>
              <a:gd name="T14" fmla="*/ 559 w 585"/>
              <a:gd name="T15" fmla="*/ 89 h 122"/>
              <a:gd name="T16" fmla="*/ 454 w 585"/>
              <a:gd name="T17" fmla="*/ 122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85" h="122">
                <a:moveTo>
                  <a:pt x="454" y="122"/>
                </a:moveTo>
                <a:cubicBezTo>
                  <a:pt x="86" y="122"/>
                  <a:pt x="86" y="122"/>
                  <a:pt x="86" y="122"/>
                </a:cubicBezTo>
                <a:cubicBezTo>
                  <a:pt x="35" y="122"/>
                  <a:pt x="0" y="107"/>
                  <a:pt x="7" y="89"/>
                </a:cubicBezTo>
                <a:cubicBezTo>
                  <a:pt x="30" y="34"/>
                  <a:pt x="30" y="34"/>
                  <a:pt x="30" y="34"/>
                </a:cubicBezTo>
                <a:cubicBezTo>
                  <a:pt x="37" y="15"/>
                  <a:pt x="84" y="0"/>
                  <a:pt x="135" y="0"/>
                </a:cubicBezTo>
                <a:cubicBezTo>
                  <a:pt x="499" y="0"/>
                  <a:pt x="499" y="0"/>
                  <a:pt x="499" y="0"/>
                </a:cubicBezTo>
                <a:cubicBezTo>
                  <a:pt x="549" y="0"/>
                  <a:pt x="585" y="15"/>
                  <a:pt x="579" y="34"/>
                </a:cubicBezTo>
                <a:cubicBezTo>
                  <a:pt x="559" y="89"/>
                  <a:pt x="559" y="89"/>
                  <a:pt x="559" y="89"/>
                </a:cubicBezTo>
                <a:cubicBezTo>
                  <a:pt x="553" y="107"/>
                  <a:pt x="506" y="122"/>
                  <a:pt x="454" y="122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" name="Freeform 14"/>
          <p:cNvSpPr/>
          <p:nvPr/>
        </p:nvSpPr>
        <p:spPr bwMode="auto">
          <a:xfrm>
            <a:off x="7205676" y="4032832"/>
            <a:ext cx="207828" cy="42825"/>
          </a:xfrm>
          <a:custGeom>
            <a:avLst/>
            <a:gdLst>
              <a:gd name="T0" fmla="*/ 456 w 580"/>
              <a:gd name="T1" fmla="*/ 122 h 122"/>
              <a:gd name="T2" fmla="*/ 88 w 580"/>
              <a:gd name="T3" fmla="*/ 122 h 122"/>
              <a:gd name="T4" fmla="*/ 7 w 580"/>
              <a:gd name="T5" fmla="*/ 89 h 122"/>
              <a:gd name="T6" fmla="*/ 26 w 580"/>
              <a:gd name="T7" fmla="*/ 34 h 122"/>
              <a:gd name="T8" fmla="*/ 129 w 580"/>
              <a:gd name="T9" fmla="*/ 0 h 122"/>
              <a:gd name="T10" fmla="*/ 493 w 580"/>
              <a:gd name="T11" fmla="*/ 0 h 122"/>
              <a:gd name="T12" fmla="*/ 575 w 580"/>
              <a:gd name="T13" fmla="*/ 34 h 122"/>
              <a:gd name="T14" fmla="*/ 559 w 580"/>
              <a:gd name="T15" fmla="*/ 89 h 122"/>
              <a:gd name="T16" fmla="*/ 456 w 580"/>
              <a:gd name="T17" fmla="*/ 122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80" h="122">
                <a:moveTo>
                  <a:pt x="456" y="122"/>
                </a:moveTo>
                <a:cubicBezTo>
                  <a:pt x="88" y="122"/>
                  <a:pt x="88" y="122"/>
                  <a:pt x="88" y="122"/>
                </a:cubicBezTo>
                <a:cubicBezTo>
                  <a:pt x="37" y="122"/>
                  <a:pt x="0" y="107"/>
                  <a:pt x="7" y="89"/>
                </a:cubicBezTo>
                <a:cubicBezTo>
                  <a:pt x="26" y="34"/>
                  <a:pt x="26" y="34"/>
                  <a:pt x="26" y="34"/>
                </a:cubicBezTo>
                <a:cubicBezTo>
                  <a:pt x="32" y="15"/>
                  <a:pt x="79" y="0"/>
                  <a:pt x="129" y="0"/>
                </a:cubicBezTo>
                <a:cubicBezTo>
                  <a:pt x="493" y="0"/>
                  <a:pt x="493" y="0"/>
                  <a:pt x="493" y="0"/>
                </a:cubicBezTo>
                <a:cubicBezTo>
                  <a:pt x="544" y="0"/>
                  <a:pt x="580" y="15"/>
                  <a:pt x="575" y="34"/>
                </a:cubicBezTo>
                <a:cubicBezTo>
                  <a:pt x="559" y="89"/>
                  <a:pt x="559" y="89"/>
                  <a:pt x="559" y="89"/>
                </a:cubicBezTo>
                <a:cubicBezTo>
                  <a:pt x="553" y="107"/>
                  <a:pt x="507" y="122"/>
                  <a:pt x="456" y="122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" name="Freeform 15"/>
          <p:cNvSpPr/>
          <p:nvPr/>
        </p:nvSpPr>
        <p:spPr bwMode="auto">
          <a:xfrm>
            <a:off x="7427359" y="4032832"/>
            <a:ext cx="205309" cy="42825"/>
          </a:xfrm>
          <a:custGeom>
            <a:avLst/>
            <a:gdLst>
              <a:gd name="T0" fmla="*/ 456 w 575"/>
              <a:gd name="T1" fmla="*/ 122 h 122"/>
              <a:gd name="T2" fmla="*/ 88 w 575"/>
              <a:gd name="T3" fmla="*/ 122 h 122"/>
              <a:gd name="T4" fmla="*/ 5 w 575"/>
              <a:gd name="T5" fmla="*/ 89 h 122"/>
              <a:gd name="T6" fmla="*/ 21 w 575"/>
              <a:gd name="T7" fmla="*/ 34 h 122"/>
              <a:gd name="T8" fmla="*/ 123 w 575"/>
              <a:gd name="T9" fmla="*/ 0 h 122"/>
              <a:gd name="T10" fmla="*/ 486 w 575"/>
              <a:gd name="T11" fmla="*/ 0 h 122"/>
              <a:gd name="T12" fmla="*/ 570 w 575"/>
              <a:gd name="T13" fmla="*/ 34 h 122"/>
              <a:gd name="T14" fmla="*/ 557 w 575"/>
              <a:gd name="T15" fmla="*/ 89 h 122"/>
              <a:gd name="T16" fmla="*/ 456 w 575"/>
              <a:gd name="T17" fmla="*/ 122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5" h="122">
                <a:moveTo>
                  <a:pt x="456" y="122"/>
                </a:moveTo>
                <a:cubicBezTo>
                  <a:pt x="88" y="122"/>
                  <a:pt x="88" y="122"/>
                  <a:pt x="88" y="122"/>
                </a:cubicBezTo>
                <a:cubicBezTo>
                  <a:pt x="37" y="122"/>
                  <a:pt x="0" y="107"/>
                  <a:pt x="5" y="89"/>
                </a:cubicBezTo>
                <a:cubicBezTo>
                  <a:pt x="21" y="34"/>
                  <a:pt x="21" y="34"/>
                  <a:pt x="21" y="34"/>
                </a:cubicBezTo>
                <a:cubicBezTo>
                  <a:pt x="27" y="15"/>
                  <a:pt x="72" y="0"/>
                  <a:pt x="123" y="0"/>
                </a:cubicBezTo>
                <a:cubicBezTo>
                  <a:pt x="486" y="0"/>
                  <a:pt x="486" y="0"/>
                  <a:pt x="486" y="0"/>
                </a:cubicBezTo>
                <a:cubicBezTo>
                  <a:pt x="537" y="0"/>
                  <a:pt x="575" y="15"/>
                  <a:pt x="570" y="34"/>
                </a:cubicBezTo>
                <a:cubicBezTo>
                  <a:pt x="557" y="89"/>
                  <a:pt x="557" y="89"/>
                  <a:pt x="557" y="89"/>
                </a:cubicBezTo>
                <a:cubicBezTo>
                  <a:pt x="553" y="107"/>
                  <a:pt x="508" y="122"/>
                  <a:pt x="456" y="122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9" name="Freeform 16"/>
          <p:cNvSpPr/>
          <p:nvPr/>
        </p:nvSpPr>
        <p:spPr bwMode="auto">
          <a:xfrm>
            <a:off x="7649043" y="4032832"/>
            <a:ext cx="202790" cy="42825"/>
          </a:xfrm>
          <a:custGeom>
            <a:avLst/>
            <a:gdLst>
              <a:gd name="T0" fmla="*/ 458 w 570"/>
              <a:gd name="T1" fmla="*/ 122 h 122"/>
              <a:gd name="T2" fmla="*/ 90 w 570"/>
              <a:gd name="T3" fmla="*/ 122 h 122"/>
              <a:gd name="T4" fmla="*/ 5 w 570"/>
              <a:gd name="T5" fmla="*/ 89 h 122"/>
              <a:gd name="T6" fmla="*/ 17 w 570"/>
              <a:gd name="T7" fmla="*/ 34 h 122"/>
              <a:gd name="T8" fmla="*/ 117 w 570"/>
              <a:gd name="T9" fmla="*/ 0 h 122"/>
              <a:gd name="T10" fmla="*/ 481 w 570"/>
              <a:gd name="T11" fmla="*/ 0 h 122"/>
              <a:gd name="T12" fmla="*/ 566 w 570"/>
              <a:gd name="T13" fmla="*/ 34 h 122"/>
              <a:gd name="T14" fmla="*/ 557 w 570"/>
              <a:gd name="T15" fmla="*/ 89 h 122"/>
              <a:gd name="T16" fmla="*/ 458 w 570"/>
              <a:gd name="T17" fmla="*/ 122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0" h="122">
                <a:moveTo>
                  <a:pt x="458" y="122"/>
                </a:moveTo>
                <a:cubicBezTo>
                  <a:pt x="90" y="122"/>
                  <a:pt x="90" y="122"/>
                  <a:pt x="90" y="122"/>
                </a:cubicBezTo>
                <a:cubicBezTo>
                  <a:pt x="39" y="122"/>
                  <a:pt x="0" y="107"/>
                  <a:pt x="5" y="89"/>
                </a:cubicBezTo>
                <a:cubicBezTo>
                  <a:pt x="17" y="34"/>
                  <a:pt x="17" y="34"/>
                  <a:pt x="17" y="34"/>
                </a:cubicBezTo>
                <a:cubicBezTo>
                  <a:pt x="22" y="15"/>
                  <a:pt x="66" y="0"/>
                  <a:pt x="117" y="0"/>
                </a:cubicBezTo>
                <a:cubicBezTo>
                  <a:pt x="481" y="0"/>
                  <a:pt x="481" y="0"/>
                  <a:pt x="481" y="0"/>
                </a:cubicBezTo>
                <a:cubicBezTo>
                  <a:pt x="531" y="0"/>
                  <a:pt x="570" y="15"/>
                  <a:pt x="566" y="34"/>
                </a:cubicBezTo>
                <a:cubicBezTo>
                  <a:pt x="557" y="89"/>
                  <a:pt x="557" y="89"/>
                  <a:pt x="557" y="89"/>
                </a:cubicBezTo>
                <a:cubicBezTo>
                  <a:pt x="553" y="107"/>
                  <a:pt x="509" y="122"/>
                  <a:pt x="458" y="122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0" name="Freeform 17"/>
          <p:cNvSpPr/>
          <p:nvPr/>
        </p:nvSpPr>
        <p:spPr bwMode="auto">
          <a:xfrm>
            <a:off x="7870725" y="4032832"/>
            <a:ext cx="200271" cy="42825"/>
          </a:xfrm>
          <a:custGeom>
            <a:avLst/>
            <a:gdLst>
              <a:gd name="T0" fmla="*/ 458 w 564"/>
              <a:gd name="T1" fmla="*/ 122 h 122"/>
              <a:gd name="T2" fmla="*/ 90 w 564"/>
              <a:gd name="T3" fmla="*/ 122 h 122"/>
              <a:gd name="T4" fmla="*/ 3 w 564"/>
              <a:gd name="T5" fmla="*/ 89 h 122"/>
              <a:gd name="T6" fmla="*/ 13 w 564"/>
              <a:gd name="T7" fmla="*/ 34 h 122"/>
              <a:gd name="T8" fmla="*/ 110 w 564"/>
              <a:gd name="T9" fmla="*/ 0 h 122"/>
              <a:gd name="T10" fmla="*/ 474 w 564"/>
              <a:gd name="T11" fmla="*/ 0 h 122"/>
              <a:gd name="T12" fmla="*/ 562 w 564"/>
              <a:gd name="T13" fmla="*/ 34 h 122"/>
              <a:gd name="T14" fmla="*/ 555 w 564"/>
              <a:gd name="T15" fmla="*/ 89 h 122"/>
              <a:gd name="T16" fmla="*/ 458 w 564"/>
              <a:gd name="T17" fmla="*/ 122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64" h="122">
                <a:moveTo>
                  <a:pt x="458" y="122"/>
                </a:moveTo>
                <a:cubicBezTo>
                  <a:pt x="90" y="122"/>
                  <a:pt x="90" y="122"/>
                  <a:pt x="90" y="122"/>
                </a:cubicBezTo>
                <a:cubicBezTo>
                  <a:pt x="39" y="122"/>
                  <a:pt x="0" y="107"/>
                  <a:pt x="3" y="89"/>
                </a:cubicBezTo>
                <a:cubicBezTo>
                  <a:pt x="13" y="34"/>
                  <a:pt x="13" y="34"/>
                  <a:pt x="13" y="34"/>
                </a:cubicBezTo>
                <a:cubicBezTo>
                  <a:pt x="16" y="15"/>
                  <a:pt x="59" y="0"/>
                  <a:pt x="110" y="0"/>
                </a:cubicBezTo>
                <a:cubicBezTo>
                  <a:pt x="474" y="0"/>
                  <a:pt x="474" y="0"/>
                  <a:pt x="474" y="0"/>
                </a:cubicBezTo>
                <a:cubicBezTo>
                  <a:pt x="525" y="0"/>
                  <a:pt x="564" y="15"/>
                  <a:pt x="562" y="34"/>
                </a:cubicBezTo>
                <a:cubicBezTo>
                  <a:pt x="555" y="89"/>
                  <a:pt x="555" y="89"/>
                  <a:pt x="555" y="89"/>
                </a:cubicBezTo>
                <a:cubicBezTo>
                  <a:pt x="553" y="107"/>
                  <a:pt x="510" y="122"/>
                  <a:pt x="458" y="122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1" name="Freeform 18"/>
          <p:cNvSpPr/>
          <p:nvPr/>
        </p:nvSpPr>
        <p:spPr bwMode="auto">
          <a:xfrm>
            <a:off x="8091149" y="4032832"/>
            <a:ext cx="200271" cy="42825"/>
          </a:xfrm>
          <a:custGeom>
            <a:avLst/>
            <a:gdLst>
              <a:gd name="T0" fmla="*/ 459 w 558"/>
              <a:gd name="T1" fmla="*/ 122 h 122"/>
              <a:gd name="T2" fmla="*/ 91 w 558"/>
              <a:gd name="T3" fmla="*/ 122 h 122"/>
              <a:gd name="T4" fmla="*/ 2 w 558"/>
              <a:gd name="T5" fmla="*/ 89 h 122"/>
              <a:gd name="T6" fmla="*/ 8 w 558"/>
              <a:gd name="T7" fmla="*/ 34 h 122"/>
              <a:gd name="T8" fmla="*/ 103 w 558"/>
              <a:gd name="T9" fmla="*/ 0 h 122"/>
              <a:gd name="T10" fmla="*/ 467 w 558"/>
              <a:gd name="T11" fmla="*/ 0 h 122"/>
              <a:gd name="T12" fmla="*/ 557 w 558"/>
              <a:gd name="T13" fmla="*/ 34 h 122"/>
              <a:gd name="T14" fmla="*/ 554 w 558"/>
              <a:gd name="T15" fmla="*/ 89 h 122"/>
              <a:gd name="T16" fmla="*/ 459 w 558"/>
              <a:gd name="T17" fmla="*/ 122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58" h="122">
                <a:moveTo>
                  <a:pt x="459" y="122"/>
                </a:moveTo>
                <a:cubicBezTo>
                  <a:pt x="91" y="122"/>
                  <a:pt x="91" y="122"/>
                  <a:pt x="91" y="122"/>
                </a:cubicBezTo>
                <a:cubicBezTo>
                  <a:pt x="39" y="122"/>
                  <a:pt x="0" y="107"/>
                  <a:pt x="2" y="89"/>
                </a:cubicBezTo>
                <a:cubicBezTo>
                  <a:pt x="8" y="34"/>
                  <a:pt x="8" y="34"/>
                  <a:pt x="8" y="34"/>
                </a:cubicBezTo>
                <a:cubicBezTo>
                  <a:pt x="10" y="15"/>
                  <a:pt x="53" y="0"/>
                  <a:pt x="103" y="0"/>
                </a:cubicBezTo>
                <a:cubicBezTo>
                  <a:pt x="467" y="0"/>
                  <a:pt x="467" y="0"/>
                  <a:pt x="467" y="0"/>
                </a:cubicBezTo>
                <a:cubicBezTo>
                  <a:pt x="518" y="0"/>
                  <a:pt x="558" y="15"/>
                  <a:pt x="557" y="34"/>
                </a:cubicBezTo>
                <a:cubicBezTo>
                  <a:pt x="554" y="89"/>
                  <a:pt x="554" y="89"/>
                  <a:pt x="554" y="89"/>
                </a:cubicBezTo>
                <a:cubicBezTo>
                  <a:pt x="552" y="107"/>
                  <a:pt x="510" y="122"/>
                  <a:pt x="459" y="122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2" name="Freeform 19"/>
          <p:cNvSpPr/>
          <p:nvPr/>
        </p:nvSpPr>
        <p:spPr bwMode="auto">
          <a:xfrm>
            <a:off x="8312831" y="4032832"/>
            <a:ext cx="197752" cy="42825"/>
          </a:xfrm>
          <a:custGeom>
            <a:avLst/>
            <a:gdLst>
              <a:gd name="T0" fmla="*/ 460 w 553"/>
              <a:gd name="T1" fmla="*/ 122 h 122"/>
              <a:gd name="T2" fmla="*/ 92 w 553"/>
              <a:gd name="T3" fmla="*/ 122 h 122"/>
              <a:gd name="T4" fmla="*/ 1 w 553"/>
              <a:gd name="T5" fmla="*/ 89 h 122"/>
              <a:gd name="T6" fmla="*/ 4 w 553"/>
              <a:gd name="T7" fmla="*/ 34 h 122"/>
              <a:gd name="T8" fmla="*/ 98 w 553"/>
              <a:gd name="T9" fmla="*/ 0 h 122"/>
              <a:gd name="T10" fmla="*/ 461 w 553"/>
              <a:gd name="T11" fmla="*/ 0 h 122"/>
              <a:gd name="T12" fmla="*/ 553 w 553"/>
              <a:gd name="T13" fmla="*/ 34 h 122"/>
              <a:gd name="T14" fmla="*/ 553 w 553"/>
              <a:gd name="T15" fmla="*/ 89 h 122"/>
              <a:gd name="T16" fmla="*/ 460 w 553"/>
              <a:gd name="T17" fmla="*/ 122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53" h="122">
                <a:moveTo>
                  <a:pt x="460" y="122"/>
                </a:moveTo>
                <a:cubicBezTo>
                  <a:pt x="92" y="122"/>
                  <a:pt x="92" y="122"/>
                  <a:pt x="92" y="122"/>
                </a:cubicBezTo>
                <a:cubicBezTo>
                  <a:pt x="41" y="122"/>
                  <a:pt x="0" y="107"/>
                  <a:pt x="1" y="89"/>
                </a:cubicBezTo>
                <a:cubicBezTo>
                  <a:pt x="4" y="34"/>
                  <a:pt x="4" y="34"/>
                  <a:pt x="4" y="34"/>
                </a:cubicBezTo>
                <a:cubicBezTo>
                  <a:pt x="5" y="15"/>
                  <a:pt x="47" y="0"/>
                  <a:pt x="98" y="0"/>
                </a:cubicBezTo>
                <a:cubicBezTo>
                  <a:pt x="461" y="0"/>
                  <a:pt x="461" y="0"/>
                  <a:pt x="461" y="0"/>
                </a:cubicBezTo>
                <a:cubicBezTo>
                  <a:pt x="512" y="0"/>
                  <a:pt x="553" y="15"/>
                  <a:pt x="553" y="34"/>
                </a:cubicBezTo>
                <a:cubicBezTo>
                  <a:pt x="553" y="89"/>
                  <a:pt x="553" y="89"/>
                  <a:pt x="553" y="89"/>
                </a:cubicBezTo>
                <a:cubicBezTo>
                  <a:pt x="553" y="107"/>
                  <a:pt x="511" y="122"/>
                  <a:pt x="460" y="122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3" name="Freeform 20"/>
          <p:cNvSpPr/>
          <p:nvPr/>
        </p:nvSpPr>
        <p:spPr bwMode="auto">
          <a:xfrm>
            <a:off x="8533256" y="4032832"/>
            <a:ext cx="197752" cy="42825"/>
          </a:xfrm>
          <a:custGeom>
            <a:avLst/>
            <a:gdLst>
              <a:gd name="T0" fmla="*/ 462 w 554"/>
              <a:gd name="T1" fmla="*/ 122 h 122"/>
              <a:gd name="T2" fmla="*/ 94 w 554"/>
              <a:gd name="T3" fmla="*/ 122 h 122"/>
              <a:gd name="T4" fmla="*/ 1 w 554"/>
              <a:gd name="T5" fmla="*/ 89 h 122"/>
              <a:gd name="T6" fmla="*/ 0 w 554"/>
              <a:gd name="T7" fmla="*/ 34 h 122"/>
              <a:gd name="T8" fmla="*/ 92 w 554"/>
              <a:gd name="T9" fmla="*/ 0 h 122"/>
              <a:gd name="T10" fmla="*/ 456 w 554"/>
              <a:gd name="T11" fmla="*/ 0 h 122"/>
              <a:gd name="T12" fmla="*/ 549 w 554"/>
              <a:gd name="T13" fmla="*/ 34 h 122"/>
              <a:gd name="T14" fmla="*/ 553 w 554"/>
              <a:gd name="T15" fmla="*/ 89 h 122"/>
              <a:gd name="T16" fmla="*/ 462 w 554"/>
              <a:gd name="T17" fmla="*/ 122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54" h="122">
                <a:moveTo>
                  <a:pt x="462" y="122"/>
                </a:moveTo>
                <a:cubicBezTo>
                  <a:pt x="94" y="122"/>
                  <a:pt x="94" y="122"/>
                  <a:pt x="94" y="122"/>
                </a:cubicBezTo>
                <a:cubicBezTo>
                  <a:pt x="42" y="122"/>
                  <a:pt x="1" y="107"/>
                  <a:pt x="1" y="89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15"/>
                  <a:pt x="41" y="0"/>
                  <a:pt x="92" y="0"/>
                </a:cubicBezTo>
                <a:cubicBezTo>
                  <a:pt x="456" y="0"/>
                  <a:pt x="456" y="0"/>
                  <a:pt x="456" y="0"/>
                </a:cubicBezTo>
                <a:cubicBezTo>
                  <a:pt x="506" y="0"/>
                  <a:pt x="548" y="15"/>
                  <a:pt x="549" y="34"/>
                </a:cubicBezTo>
                <a:cubicBezTo>
                  <a:pt x="553" y="89"/>
                  <a:pt x="553" y="89"/>
                  <a:pt x="553" y="89"/>
                </a:cubicBezTo>
                <a:cubicBezTo>
                  <a:pt x="554" y="107"/>
                  <a:pt x="513" y="122"/>
                  <a:pt x="462" y="122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4" name="Freeform 21"/>
          <p:cNvSpPr/>
          <p:nvPr/>
        </p:nvSpPr>
        <p:spPr bwMode="auto">
          <a:xfrm>
            <a:off x="8752421" y="4032832"/>
            <a:ext cx="200271" cy="42825"/>
          </a:xfrm>
          <a:custGeom>
            <a:avLst/>
            <a:gdLst>
              <a:gd name="T0" fmla="*/ 468 w 559"/>
              <a:gd name="T1" fmla="*/ 122 h 122"/>
              <a:gd name="T2" fmla="*/ 100 w 559"/>
              <a:gd name="T3" fmla="*/ 122 h 122"/>
              <a:gd name="T4" fmla="*/ 5 w 559"/>
              <a:gd name="T5" fmla="*/ 89 h 122"/>
              <a:gd name="T6" fmla="*/ 2 w 559"/>
              <a:gd name="T7" fmla="*/ 34 h 122"/>
              <a:gd name="T8" fmla="*/ 91 w 559"/>
              <a:gd name="T9" fmla="*/ 0 h 122"/>
              <a:gd name="T10" fmla="*/ 455 w 559"/>
              <a:gd name="T11" fmla="*/ 0 h 122"/>
              <a:gd name="T12" fmla="*/ 551 w 559"/>
              <a:gd name="T13" fmla="*/ 34 h 122"/>
              <a:gd name="T14" fmla="*/ 557 w 559"/>
              <a:gd name="T15" fmla="*/ 89 h 122"/>
              <a:gd name="T16" fmla="*/ 468 w 559"/>
              <a:gd name="T17" fmla="*/ 122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59" h="122">
                <a:moveTo>
                  <a:pt x="468" y="122"/>
                </a:moveTo>
                <a:cubicBezTo>
                  <a:pt x="100" y="122"/>
                  <a:pt x="100" y="122"/>
                  <a:pt x="100" y="122"/>
                </a:cubicBezTo>
                <a:cubicBezTo>
                  <a:pt x="49" y="122"/>
                  <a:pt x="6" y="107"/>
                  <a:pt x="5" y="89"/>
                </a:cubicBezTo>
                <a:cubicBezTo>
                  <a:pt x="2" y="34"/>
                  <a:pt x="2" y="34"/>
                  <a:pt x="2" y="34"/>
                </a:cubicBezTo>
                <a:cubicBezTo>
                  <a:pt x="0" y="15"/>
                  <a:pt x="41" y="0"/>
                  <a:pt x="91" y="0"/>
                </a:cubicBezTo>
                <a:cubicBezTo>
                  <a:pt x="455" y="0"/>
                  <a:pt x="455" y="0"/>
                  <a:pt x="455" y="0"/>
                </a:cubicBezTo>
                <a:cubicBezTo>
                  <a:pt x="506" y="0"/>
                  <a:pt x="549" y="15"/>
                  <a:pt x="551" y="34"/>
                </a:cubicBezTo>
                <a:cubicBezTo>
                  <a:pt x="557" y="89"/>
                  <a:pt x="557" y="89"/>
                  <a:pt x="557" y="89"/>
                </a:cubicBezTo>
                <a:cubicBezTo>
                  <a:pt x="559" y="107"/>
                  <a:pt x="519" y="122"/>
                  <a:pt x="468" y="122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5" name="Freeform 22"/>
          <p:cNvSpPr/>
          <p:nvPr/>
        </p:nvSpPr>
        <p:spPr bwMode="auto">
          <a:xfrm>
            <a:off x="8972844" y="4032832"/>
            <a:ext cx="201530" cy="42825"/>
          </a:xfrm>
          <a:custGeom>
            <a:avLst/>
            <a:gdLst>
              <a:gd name="T0" fmla="*/ 474 w 564"/>
              <a:gd name="T1" fmla="*/ 122 h 122"/>
              <a:gd name="T2" fmla="*/ 106 w 564"/>
              <a:gd name="T3" fmla="*/ 122 h 122"/>
              <a:gd name="T4" fmla="*/ 9 w 564"/>
              <a:gd name="T5" fmla="*/ 89 h 122"/>
              <a:gd name="T6" fmla="*/ 2 w 564"/>
              <a:gd name="T7" fmla="*/ 34 h 122"/>
              <a:gd name="T8" fmla="*/ 90 w 564"/>
              <a:gd name="T9" fmla="*/ 0 h 122"/>
              <a:gd name="T10" fmla="*/ 453 w 564"/>
              <a:gd name="T11" fmla="*/ 0 h 122"/>
              <a:gd name="T12" fmla="*/ 551 w 564"/>
              <a:gd name="T13" fmla="*/ 34 h 122"/>
              <a:gd name="T14" fmla="*/ 561 w 564"/>
              <a:gd name="T15" fmla="*/ 89 h 122"/>
              <a:gd name="T16" fmla="*/ 474 w 564"/>
              <a:gd name="T17" fmla="*/ 122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64" h="122">
                <a:moveTo>
                  <a:pt x="474" y="122"/>
                </a:moveTo>
                <a:cubicBezTo>
                  <a:pt x="106" y="122"/>
                  <a:pt x="106" y="122"/>
                  <a:pt x="106" y="122"/>
                </a:cubicBezTo>
                <a:cubicBezTo>
                  <a:pt x="54" y="122"/>
                  <a:pt x="11" y="107"/>
                  <a:pt x="9" y="89"/>
                </a:cubicBezTo>
                <a:cubicBezTo>
                  <a:pt x="2" y="34"/>
                  <a:pt x="2" y="34"/>
                  <a:pt x="2" y="34"/>
                </a:cubicBezTo>
                <a:cubicBezTo>
                  <a:pt x="0" y="15"/>
                  <a:pt x="39" y="0"/>
                  <a:pt x="90" y="0"/>
                </a:cubicBezTo>
                <a:cubicBezTo>
                  <a:pt x="453" y="0"/>
                  <a:pt x="453" y="0"/>
                  <a:pt x="453" y="0"/>
                </a:cubicBezTo>
                <a:cubicBezTo>
                  <a:pt x="504" y="0"/>
                  <a:pt x="548" y="15"/>
                  <a:pt x="551" y="34"/>
                </a:cubicBezTo>
                <a:cubicBezTo>
                  <a:pt x="561" y="89"/>
                  <a:pt x="561" y="89"/>
                  <a:pt x="561" y="89"/>
                </a:cubicBezTo>
                <a:cubicBezTo>
                  <a:pt x="564" y="107"/>
                  <a:pt x="525" y="122"/>
                  <a:pt x="474" y="122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Freeform 23"/>
          <p:cNvSpPr/>
          <p:nvPr/>
        </p:nvSpPr>
        <p:spPr bwMode="auto">
          <a:xfrm>
            <a:off x="9192008" y="4032832"/>
            <a:ext cx="202790" cy="42825"/>
          </a:xfrm>
          <a:custGeom>
            <a:avLst/>
            <a:gdLst>
              <a:gd name="T0" fmla="*/ 480 w 569"/>
              <a:gd name="T1" fmla="*/ 122 h 122"/>
              <a:gd name="T2" fmla="*/ 112 w 569"/>
              <a:gd name="T3" fmla="*/ 122 h 122"/>
              <a:gd name="T4" fmla="*/ 13 w 569"/>
              <a:gd name="T5" fmla="*/ 89 h 122"/>
              <a:gd name="T6" fmla="*/ 3 w 569"/>
              <a:gd name="T7" fmla="*/ 34 h 122"/>
              <a:gd name="T8" fmla="*/ 89 w 569"/>
              <a:gd name="T9" fmla="*/ 0 h 122"/>
              <a:gd name="T10" fmla="*/ 453 w 569"/>
              <a:gd name="T11" fmla="*/ 0 h 122"/>
              <a:gd name="T12" fmla="*/ 552 w 569"/>
              <a:gd name="T13" fmla="*/ 34 h 122"/>
              <a:gd name="T14" fmla="*/ 565 w 569"/>
              <a:gd name="T15" fmla="*/ 89 h 122"/>
              <a:gd name="T16" fmla="*/ 480 w 569"/>
              <a:gd name="T17" fmla="*/ 122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69" h="122">
                <a:moveTo>
                  <a:pt x="480" y="122"/>
                </a:moveTo>
                <a:cubicBezTo>
                  <a:pt x="112" y="122"/>
                  <a:pt x="112" y="122"/>
                  <a:pt x="112" y="122"/>
                </a:cubicBezTo>
                <a:cubicBezTo>
                  <a:pt x="61" y="122"/>
                  <a:pt x="16" y="107"/>
                  <a:pt x="13" y="89"/>
                </a:cubicBezTo>
                <a:cubicBezTo>
                  <a:pt x="3" y="34"/>
                  <a:pt x="3" y="34"/>
                  <a:pt x="3" y="34"/>
                </a:cubicBezTo>
                <a:cubicBezTo>
                  <a:pt x="0" y="15"/>
                  <a:pt x="38" y="0"/>
                  <a:pt x="89" y="0"/>
                </a:cubicBezTo>
                <a:cubicBezTo>
                  <a:pt x="453" y="0"/>
                  <a:pt x="453" y="0"/>
                  <a:pt x="453" y="0"/>
                </a:cubicBezTo>
                <a:cubicBezTo>
                  <a:pt x="503" y="0"/>
                  <a:pt x="548" y="15"/>
                  <a:pt x="552" y="34"/>
                </a:cubicBezTo>
                <a:cubicBezTo>
                  <a:pt x="565" y="89"/>
                  <a:pt x="565" y="89"/>
                  <a:pt x="565" y="89"/>
                </a:cubicBezTo>
                <a:cubicBezTo>
                  <a:pt x="569" y="107"/>
                  <a:pt x="531" y="122"/>
                  <a:pt x="480" y="122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7" name="Freeform 24"/>
          <p:cNvSpPr/>
          <p:nvPr/>
        </p:nvSpPr>
        <p:spPr bwMode="auto">
          <a:xfrm>
            <a:off x="9411172" y="4032832"/>
            <a:ext cx="205309" cy="42825"/>
          </a:xfrm>
          <a:custGeom>
            <a:avLst/>
            <a:gdLst>
              <a:gd name="T0" fmla="*/ 486 w 575"/>
              <a:gd name="T1" fmla="*/ 122 h 122"/>
              <a:gd name="T2" fmla="*/ 119 w 575"/>
              <a:gd name="T3" fmla="*/ 122 h 122"/>
              <a:gd name="T4" fmla="*/ 18 w 575"/>
              <a:gd name="T5" fmla="*/ 89 h 122"/>
              <a:gd name="T6" fmla="*/ 4 w 575"/>
              <a:gd name="T7" fmla="*/ 34 h 122"/>
              <a:gd name="T8" fmla="*/ 88 w 575"/>
              <a:gd name="T9" fmla="*/ 0 h 122"/>
              <a:gd name="T10" fmla="*/ 452 w 575"/>
              <a:gd name="T11" fmla="*/ 0 h 122"/>
              <a:gd name="T12" fmla="*/ 553 w 575"/>
              <a:gd name="T13" fmla="*/ 34 h 122"/>
              <a:gd name="T14" fmla="*/ 569 w 575"/>
              <a:gd name="T15" fmla="*/ 89 h 122"/>
              <a:gd name="T16" fmla="*/ 486 w 575"/>
              <a:gd name="T17" fmla="*/ 122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5" h="122">
                <a:moveTo>
                  <a:pt x="486" y="122"/>
                </a:moveTo>
                <a:cubicBezTo>
                  <a:pt x="119" y="122"/>
                  <a:pt x="119" y="122"/>
                  <a:pt x="119" y="122"/>
                </a:cubicBezTo>
                <a:cubicBezTo>
                  <a:pt x="67" y="122"/>
                  <a:pt x="22" y="107"/>
                  <a:pt x="18" y="89"/>
                </a:cubicBezTo>
                <a:cubicBezTo>
                  <a:pt x="4" y="34"/>
                  <a:pt x="4" y="34"/>
                  <a:pt x="4" y="34"/>
                </a:cubicBezTo>
                <a:cubicBezTo>
                  <a:pt x="0" y="15"/>
                  <a:pt x="37" y="0"/>
                  <a:pt x="88" y="0"/>
                </a:cubicBezTo>
                <a:cubicBezTo>
                  <a:pt x="452" y="0"/>
                  <a:pt x="452" y="0"/>
                  <a:pt x="452" y="0"/>
                </a:cubicBezTo>
                <a:cubicBezTo>
                  <a:pt x="503" y="0"/>
                  <a:pt x="548" y="15"/>
                  <a:pt x="553" y="34"/>
                </a:cubicBezTo>
                <a:cubicBezTo>
                  <a:pt x="569" y="89"/>
                  <a:pt x="569" y="89"/>
                  <a:pt x="569" y="89"/>
                </a:cubicBezTo>
                <a:cubicBezTo>
                  <a:pt x="575" y="107"/>
                  <a:pt x="538" y="122"/>
                  <a:pt x="486" y="122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8" name="Freeform 25"/>
          <p:cNvSpPr/>
          <p:nvPr/>
        </p:nvSpPr>
        <p:spPr bwMode="auto">
          <a:xfrm>
            <a:off x="9630336" y="4032832"/>
            <a:ext cx="206568" cy="42825"/>
          </a:xfrm>
          <a:custGeom>
            <a:avLst/>
            <a:gdLst>
              <a:gd name="T0" fmla="*/ 493 w 580"/>
              <a:gd name="T1" fmla="*/ 122 h 122"/>
              <a:gd name="T2" fmla="*/ 125 w 580"/>
              <a:gd name="T3" fmla="*/ 122 h 122"/>
              <a:gd name="T4" fmla="*/ 22 w 580"/>
              <a:gd name="T5" fmla="*/ 89 h 122"/>
              <a:gd name="T6" fmla="*/ 6 w 580"/>
              <a:gd name="T7" fmla="*/ 34 h 122"/>
              <a:gd name="T8" fmla="*/ 87 w 580"/>
              <a:gd name="T9" fmla="*/ 0 h 122"/>
              <a:gd name="T10" fmla="*/ 451 w 580"/>
              <a:gd name="T11" fmla="*/ 0 h 122"/>
              <a:gd name="T12" fmla="*/ 555 w 580"/>
              <a:gd name="T13" fmla="*/ 34 h 122"/>
              <a:gd name="T14" fmla="*/ 574 w 580"/>
              <a:gd name="T15" fmla="*/ 89 h 122"/>
              <a:gd name="T16" fmla="*/ 493 w 580"/>
              <a:gd name="T17" fmla="*/ 122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80" h="122">
                <a:moveTo>
                  <a:pt x="493" y="122"/>
                </a:moveTo>
                <a:cubicBezTo>
                  <a:pt x="125" y="122"/>
                  <a:pt x="125" y="122"/>
                  <a:pt x="125" y="122"/>
                </a:cubicBezTo>
                <a:cubicBezTo>
                  <a:pt x="74" y="122"/>
                  <a:pt x="28" y="107"/>
                  <a:pt x="22" y="89"/>
                </a:cubicBezTo>
                <a:cubicBezTo>
                  <a:pt x="6" y="34"/>
                  <a:pt x="6" y="34"/>
                  <a:pt x="6" y="34"/>
                </a:cubicBezTo>
                <a:cubicBezTo>
                  <a:pt x="0" y="15"/>
                  <a:pt x="37" y="0"/>
                  <a:pt x="87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502" y="0"/>
                  <a:pt x="548" y="15"/>
                  <a:pt x="555" y="34"/>
                </a:cubicBezTo>
                <a:cubicBezTo>
                  <a:pt x="574" y="89"/>
                  <a:pt x="574" y="89"/>
                  <a:pt x="574" y="89"/>
                </a:cubicBezTo>
                <a:cubicBezTo>
                  <a:pt x="580" y="107"/>
                  <a:pt x="544" y="122"/>
                  <a:pt x="493" y="122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9" name="Freeform 26"/>
          <p:cNvSpPr/>
          <p:nvPr/>
        </p:nvSpPr>
        <p:spPr bwMode="auto">
          <a:xfrm>
            <a:off x="9849499" y="4032832"/>
            <a:ext cx="209088" cy="42825"/>
          </a:xfrm>
          <a:custGeom>
            <a:avLst/>
            <a:gdLst>
              <a:gd name="T0" fmla="*/ 499 w 586"/>
              <a:gd name="T1" fmla="*/ 122 h 122"/>
              <a:gd name="T2" fmla="*/ 131 w 586"/>
              <a:gd name="T3" fmla="*/ 122 h 122"/>
              <a:gd name="T4" fmla="*/ 26 w 586"/>
              <a:gd name="T5" fmla="*/ 89 h 122"/>
              <a:gd name="T6" fmla="*/ 7 w 586"/>
              <a:gd name="T7" fmla="*/ 34 h 122"/>
              <a:gd name="T8" fmla="*/ 87 w 586"/>
              <a:gd name="T9" fmla="*/ 0 h 122"/>
              <a:gd name="T10" fmla="*/ 450 w 586"/>
              <a:gd name="T11" fmla="*/ 0 h 122"/>
              <a:gd name="T12" fmla="*/ 556 w 586"/>
              <a:gd name="T13" fmla="*/ 34 h 122"/>
              <a:gd name="T14" fmla="*/ 578 w 586"/>
              <a:gd name="T15" fmla="*/ 89 h 122"/>
              <a:gd name="T16" fmla="*/ 499 w 586"/>
              <a:gd name="T17" fmla="*/ 122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86" h="122">
                <a:moveTo>
                  <a:pt x="499" y="122"/>
                </a:moveTo>
                <a:cubicBezTo>
                  <a:pt x="131" y="122"/>
                  <a:pt x="131" y="122"/>
                  <a:pt x="131" y="122"/>
                </a:cubicBezTo>
                <a:cubicBezTo>
                  <a:pt x="80" y="122"/>
                  <a:pt x="33" y="107"/>
                  <a:pt x="26" y="89"/>
                </a:cubicBezTo>
                <a:cubicBezTo>
                  <a:pt x="7" y="34"/>
                  <a:pt x="7" y="34"/>
                  <a:pt x="7" y="34"/>
                </a:cubicBezTo>
                <a:cubicBezTo>
                  <a:pt x="0" y="15"/>
                  <a:pt x="36" y="0"/>
                  <a:pt x="87" y="0"/>
                </a:cubicBezTo>
                <a:cubicBezTo>
                  <a:pt x="450" y="0"/>
                  <a:pt x="450" y="0"/>
                  <a:pt x="450" y="0"/>
                </a:cubicBezTo>
                <a:cubicBezTo>
                  <a:pt x="501" y="0"/>
                  <a:pt x="548" y="15"/>
                  <a:pt x="556" y="34"/>
                </a:cubicBezTo>
                <a:cubicBezTo>
                  <a:pt x="578" y="89"/>
                  <a:pt x="578" y="89"/>
                  <a:pt x="578" y="89"/>
                </a:cubicBezTo>
                <a:cubicBezTo>
                  <a:pt x="586" y="107"/>
                  <a:pt x="551" y="122"/>
                  <a:pt x="499" y="122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0" name="Freeform 27"/>
          <p:cNvSpPr/>
          <p:nvPr/>
        </p:nvSpPr>
        <p:spPr bwMode="auto">
          <a:xfrm>
            <a:off x="6960061" y="4083214"/>
            <a:ext cx="206568" cy="66757"/>
          </a:xfrm>
          <a:custGeom>
            <a:avLst/>
            <a:gdLst>
              <a:gd name="T0" fmla="*/ 489 w 576"/>
              <a:gd name="T1" fmla="*/ 187 h 187"/>
              <a:gd name="T2" fmla="*/ 20 w 576"/>
              <a:gd name="T3" fmla="*/ 187 h 187"/>
              <a:gd name="T4" fmla="*/ 2 w 576"/>
              <a:gd name="T5" fmla="*/ 179 h 187"/>
              <a:gd name="T6" fmla="*/ 72 w 576"/>
              <a:gd name="T7" fmla="*/ 8 h 187"/>
              <a:gd name="T8" fmla="*/ 95 w 576"/>
              <a:gd name="T9" fmla="*/ 0 h 187"/>
              <a:gd name="T10" fmla="*/ 557 w 576"/>
              <a:gd name="T11" fmla="*/ 0 h 187"/>
              <a:gd name="T12" fmla="*/ 575 w 576"/>
              <a:gd name="T13" fmla="*/ 8 h 187"/>
              <a:gd name="T14" fmla="*/ 513 w 576"/>
              <a:gd name="T15" fmla="*/ 179 h 187"/>
              <a:gd name="T16" fmla="*/ 489 w 576"/>
              <a:gd name="T17" fmla="*/ 187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" h="187">
                <a:moveTo>
                  <a:pt x="489" y="187"/>
                </a:moveTo>
                <a:cubicBezTo>
                  <a:pt x="20" y="187"/>
                  <a:pt x="20" y="187"/>
                  <a:pt x="20" y="187"/>
                </a:cubicBezTo>
                <a:cubicBezTo>
                  <a:pt x="8" y="187"/>
                  <a:pt x="0" y="184"/>
                  <a:pt x="2" y="179"/>
                </a:cubicBezTo>
                <a:cubicBezTo>
                  <a:pt x="72" y="8"/>
                  <a:pt x="72" y="8"/>
                  <a:pt x="72" y="8"/>
                </a:cubicBezTo>
                <a:cubicBezTo>
                  <a:pt x="73" y="3"/>
                  <a:pt x="84" y="0"/>
                  <a:pt x="95" y="0"/>
                </a:cubicBezTo>
                <a:cubicBezTo>
                  <a:pt x="557" y="0"/>
                  <a:pt x="557" y="0"/>
                  <a:pt x="557" y="0"/>
                </a:cubicBezTo>
                <a:cubicBezTo>
                  <a:pt x="568" y="0"/>
                  <a:pt x="576" y="3"/>
                  <a:pt x="575" y="8"/>
                </a:cubicBezTo>
                <a:cubicBezTo>
                  <a:pt x="513" y="179"/>
                  <a:pt x="513" y="179"/>
                  <a:pt x="513" y="179"/>
                </a:cubicBezTo>
                <a:cubicBezTo>
                  <a:pt x="512" y="184"/>
                  <a:pt x="501" y="187"/>
                  <a:pt x="489" y="187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1" name="Freeform 28"/>
          <p:cNvSpPr/>
          <p:nvPr/>
        </p:nvSpPr>
        <p:spPr bwMode="auto">
          <a:xfrm>
            <a:off x="7266134" y="4160047"/>
            <a:ext cx="205309" cy="70536"/>
          </a:xfrm>
          <a:custGeom>
            <a:avLst/>
            <a:gdLst>
              <a:gd name="T0" fmla="*/ 500 w 574"/>
              <a:gd name="T1" fmla="*/ 196 h 196"/>
              <a:gd name="T2" fmla="*/ 21 w 574"/>
              <a:gd name="T3" fmla="*/ 196 h 196"/>
              <a:gd name="T4" fmla="*/ 2 w 574"/>
              <a:gd name="T5" fmla="*/ 187 h 196"/>
              <a:gd name="T6" fmla="*/ 59 w 574"/>
              <a:gd name="T7" fmla="*/ 8 h 196"/>
              <a:gd name="T8" fmla="*/ 83 w 574"/>
              <a:gd name="T9" fmla="*/ 0 h 196"/>
              <a:gd name="T10" fmla="*/ 554 w 574"/>
              <a:gd name="T11" fmla="*/ 0 h 196"/>
              <a:gd name="T12" fmla="*/ 573 w 574"/>
              <a:gd name="T13" fmla="*/ 8 h 196"/>
              <a:gd name="T14" fmla="*/ 524 w 574"/>
              <a:gd name="T15" fmla="*/ 187 h 196"/>
              <a:gd name="T16" fmla="*/ 500 w 574"/>
              <a:gd name="T17" fmla="*/ 196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4" h="196">
                <a:moveTo>
                  <a:pt x="500" y="196"/>
                </a:moveTo>
                <a:cubicBezTo>
                  <a:pt x="21" y="196"/>
                  <a:pt x="21" y="196"/>
                  <a:pt x="21" y="196"/>
                </a:cubicBezTo>
                <a:cubicBezTo>
                  <a:pt x="9" y="196"/>
                  <a:pt x="0" y="192"/>
                  <a:pt x="2" y="187"/>
                </a:cubicBezTo>
                <a:cubicBezTo>
                  <a:pt x="59" y="8"/>
                  <a:pt x="59" y="8"/>
                  <a:pt x="59" y="8"/>
                </a:cubicBezTo>
                <a:cubicBezTo>
                  <a:pt x="60" y="4"/>
                  <a:pt x="71" y="0"/>
                  <a:pt x="83" y="0"/>
                </a:cubicBezTo>
                <a:cubicBezTo>
                  <a:pt x="554" y="0"/>
                  <a:pt x="554" y="0"/>
                  <a:pt x="554" y="0"/>
                </a:cubicBezTo>
                <a:cubicBezTo>
                  <a:pt x="565" y="0"/>
                  <a:pt x="574" y="4"/>
                  <a:pt x="573" y="8"/>
                </a:cubicBezTo>
                <a:cubicBezTo>
                  <a:pt x="524" y="187"/>
                  <a:pt x="524" y="187"/>
                  <a:pt x="524" y="187"/>
                </a:cubicBezTo>
                <a:cubicBezTo>
                  <a:pt x="523" y="192"/>
                  <a:pt x="512" y="196"/>
                  <a:pt x="500" y="196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" name="Freeform 29"/>
          <p:cNvSpPr/>
          <p:nvPr/>
        </p:nvSpPr>
        <p:spPr bwMode="auto">
          <a:xfrm>
            <a:off x="7290066" y="4240660"/>
            <a:ext cx="209088" cy="73055"/>
          </a:xfrm>
          <a:custGeom>
            <a:avLst/>
            <a:gdLst>
              <a:gd name="T0" fmla="*/ 511 w 584"/>
              <a:gd name="T1" fmla="*/ 203 h 203"/>
              <a:gd name="T2" fmla="*/ 21 w 584"/>
              <a:gd name="T3" fmla="*/ 203 h 203"/>
              <a:gd name="T4" fmla="*/ 2 w 584"/>
              <a:gd name="T5" fmla="*/ 195 h 203"/>
              <a:gd name="T6" fmla="*/ 59 w 584"/>
              <a:gd name="T7" fmla="*/ 8 h 203"/>
              <a:gd name="T8" fmla="*/ 83 w 584"/>
              <a:gd name="T9" fmla="*/ 0 h 203"/>
              <a:gd name="T10" fmla="*/ 564 w 584"/>
              <a:gd name="T11" fmla="*/ 0 h 203"/>
              <a:gd name="T12" fmla="*/ 583 w 584"/>
              <a:gd name="T13" fmla="*/ 8 h 203"/>
              <a:gd name="T14" fmla="*/ 535 w 584"/>
              <a:gd name="T15" fmla="*/ 195 h 203"/>
              <a:gd name="T16" fmla="*/ 511 w 584"/>
              <a:gd name="T17" fmla="*/ 203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84" h="203">
                <a:moveTo>
                  <a:pt x="511" y="203"/>
                </a:moveTo>
                <a:cubicBezTo>
                  <a:pt x="21" y="203"/>
                  <a:pt x="21" y="203"/>
                  <a:pt x="21" y="203"/>
                </a:cubicBezTo>
                <a:cubicBezTo>
                  <a:pt x="9" y="203"/>
                  <a:pt x="0" y="200"/>
                  <a:pt x="2" y="195"/>
                </a:cubicBezTo>
                <a:cubicBezTo>
                  <a:pt x="59" y="8"/>
                  <a:pt x="59" y="8"/>
                  <a:pt x="59" y="8"/>
                </a:cubicBezTo>
                <a:cubicBezTo>
                  <a:pt x="60" y="4"/>
                  <a:pt x="71" y="0"/>
                  <a:pt x="83" y="0"/>
                </a:cubicBezTo>
                <a:cubicBezTo>
                  <a:pt x="564" y="0"/>
                  <a:pt x="564" y="0"/>
                  <a:pt x="564" y="0"/>
                </a:cubicBezTo>
                <a:cubicBezTo>
                  <a:pt x="576" y="0"/>
                  <a:pt x="584" y="4"/>
                  <a:pt x="583" y="8"/>
                </a:cubicBezTo>
                <a:cubicBezTo>
                  <a:pt x="535" y="195"/>
                  <a:pt x="535" y="195"/>
                  <a:pt x="535" y="195"/>
                </a:cubicBezTo>
                <a:cubicBezTo>
                  <a:pt x="534" y="200"/>
                  <a:pt x="523" y="203"/>
                  <a:pt x="511" y="203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" name="Freeform 30"/>
          <p:cNvSpPr/>
          <p:nvPr/>
        </p:nvSpPr>
        <p:spPr bwMode="auto">
          <a:xfrm>
            <a:off x="7384533" y="4325051"/>
            <a:ext cx="211607" cy="75574"/>
          </a:xfrm>
          <a:custGeom>
            <a:avLst/>
            <a:gdLst>
              <a:gd name="T0" fmla="*/ 522 w 593"/>
              <a:gd name="T1" fmla="*/ 213 h 213"/>
              <a:gd name="T2" fmla="*/ 22 w 593"/>
              <a:gd name="T3" fmla="*/ 213 h 213"/>
              <a:gd name="T4" fmla="*/ 2 w 593"/>
              <a:gd name="T5" fmla="*/ 204 h 213"/>
              <a:gd name="T6" fmla="*/ 56 w 593"/>
              <a:gd name="T7" fmla="*/ 9 h 213"/>
              <a:gd name="T8" fmla="*/ 80 w 593"/>
              <a:gd name="T9" fmla="*/ 0 h 213"/>
              <a:gd name="T10" fmla="*/ 571 w 593"/>
              <a:gd name="T11" fmla="*/ 0 h 213"/>
              <a:gd name="T12" fmla="*/ 591 w 593"/>
              <a:gd name="T13" fmla="*/ 9 h 213"/>
              <a:gd name="T14" fmla="*/ 547 w 593"/>
              <a:gd name="T15" fmla="*/ 204 h 213"/>
              <a:gd name="T16" fmla="*/ 522 w 593"/>
              <a:gd name="T17" fmla="*/ 213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93" h="213">
                <a:moveTo>
                  <a:pt x="522" y="213"/>
                </a:moveTo>
                <a:cubicBezTo>
                  <a:pt x="22" y="213"/>
                  <a:pt x="22" y="213"/>
                  <a:pt x="22" y="213"/>
                </a:cubicBezTo>
                <a:cubicBezTo>
                  <a:pt x="9" y="213"/>
                  <a:pt x="0" y="209"/>
                  <a:pt x="2" y="204"/>
                </a:cubicBezTo>
                <a:cubicBezTo>
                  <a:pt x="56" y="9"/>
                  <a:pt x="56" y="9"/>
                  <a:pt x="56" y="9"/>
                </a:cubicBezTo>
                <a:cubicBezTo>
                  <a:pt x="57" y="4"/>
                  <a:pt x="68" y="0"/>
                  <a:pt x="80" y="0"/>
                </a:cubicBezTo>
                <a:cubicBezTo>
                  <a:pt x="571" y="0"/>
                  <a:pt x="571" y="0"/>
                  <a:pt x="571" y="0"/>
                </a:cubicBezTo>
                <a:cubicBezTo>
                  <a:pt x="583" y="0"/>
                  <a:pt x="593" y="4"/>
                  <a:pt x="591" y="9"/>
                </a:cubicBezTo>
                <a:cubicBezTo>
                  <a:pt x="547" y="204"/>
                  <a:pt x="547" y="204"/>
                  <a:pt x="547" y="204"/>
                </a:cubicBezTo>
                <a:cubicBezTo>
                  <a:pt x="546" y="209"/>
                  <a:pt x="535" y="213"/>
                  <a:pt x="522" y="213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" name="Freeform 31"/>
          <p:cNvSpPr/>
          <p:nvPr/>
        </p:nvSpPr>
        <p:spPr bwMode="auto">
          <a:xfrm>
            <a:off x="6817730" y="4413220"/>
            <a:ext cx="230501" cy="89429"/>
          </a:xfrm>
          <a:custGeom>
            <a:avLst/>
            <a:gdLst>
              <a:gd name="T0" fmla="*/ 533 w 645"/>
              <a:gd name="T1" fmla="*/ 251 h 251"/>
              <a:gd name="T2" fmla="*/ 23 w 645"/>
              <a:gd name="T3" fmla="*/ 251 h 251"/>
              <a:gd name="T4" fmla="*/ 2 w 645"/>
              <a:gd name="T5" fmla="*/ 241 h 251"/>
              <a:gd name="T6" fmla="*/ 96 w 645"/>
              <a:gd name="T7" fmla="*/ 9 h 251"/>
              <a:gd name="T8" fmla="*/ 124 w 645"/>
              <a:gd name="T9" fmla="*/ 0 h 251"/>
              <a:gd name="T10" fmla="*/ 623 w 645"/>
              <a:gd name="T11" fmla="*/ 0 h 251"/>
              <a:gd name="T12" fmla="*/ 644 w 645"/>
              <a:gd name="T13" fmla="*/ 9 h 251"/>
              <a:gd name="T14" fmla="*/ 561 w 645"/>
              <a:gd name="T15" fmla="*/ 241 h 251"/>
              <a:gd name="T16" fmla="*/ 533 w 645"/>
              <a:gd name="T17" fmla="*/ 251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5" h="251">
                <a:moveTo>
                  <a:pt x="533" y="251"/>
                </a:moveTo>
                <a:cubicBezTo>
                  <a:pt x="23" y="251"/>
                  <a:pt x="23" y="251"/>
                  <a:pt x="23" y="251"/>
                </a:cubicBezTo>
                <a:cubicBezTo>
                  <a:pt x="9" y="251"/>
                  <a:pt x="0" y="246"/>
                  <a:pt x="2" y="241"/>
                </a:cubicBezTo>
                <a:cubicBezTo>
                  <a:pt x="96" y="9"/>
                  <a:pt x="96" y="9"/>
                  <a:pt x="96" y="9"/>
                </a:cubicBezTo>
                <a:cubicBezTo>
                  <a:pt x="98" y="4"/>
                  <a:pt x="111" y="0"/>
                  <a:pt x="124" y="0"/>
                </a:cubicBezTo>
                <a:cubicBezTo>
                  <a:pt x="623" y="0"/>
                  <a:pt x="623" y="0"/>
                  <a:pt x="623" y="0"/>
                </a:cubicBezTo>
                <a:cubicBezTo>
                  <a:pt x="636" y="0"/>
                  <a:pt x="645" y="4"/>
                  <a:pt x="644" y="9"/>
                </a:cubicBezTo>
                <a:cubicBezTo>
                  <a:pt x="561" y="241"/>
                  <a:pt x="561" y="241"/>
                  <a:pt x="561" y="241"/>
                </a:cubicBezTo>
                <a:cubicBezTo>
                  <a:pt x="559" y="246"/>
                  <a:pt x="546" y="251"/>
                  <a:pt x="533" y="251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5" name="Freeform 32"/>
          <p:cNvSpPr/>
          <p:nvPr/>
        </p:nvSpPr>
        <p:spPr bwMode="auto">
          <a:xfrm>
            <a:off x="7060826" y="4413220"/>
            <a:ext cx="225462" cy="89429"/>
          </a:xfrm>
          <a:custGeom>
            <a:avLst/>
            <a:gdLst>
              <a:gd name="T0" fmla="*/ 533 w 631"/>
              <a:gd name="T1" fmla="*/ 251 h 251"/>
              <a:gd name="T2" fmla="*/ 23 w 631"/>
              <a:gd name="T3" fmla="*/ 251 h 251"/>
              <a:gd name="T4" fmla="*/ 2 w 631"/>
              <a:gd name="T5" fmla="*/ 241 h 251"/>
              <a:gd name="T6" fmla="*/ 82 w 631"/>
              <a:gd name="T7" fmla="*/ 9 h 251"/>
              <a:gd name="T8" fmla="*/ 109 w 631"/>
              <a:gd name="T9" fmla="*/ 0 h 251"/>
              <a:gd name="T10" fmla="*/ 608 w 631"/>
              <a:gd name="T11" fmla="*/ 0 h 251"/>
              <a:gd name="T12" fmla="*/ 630 w 631"/>
              <a:gd name="T13" fmla="*/ 9 h 251"/>
              <a:gd name="T14" fmla="*/ 560 w 631"/>
              <a:gd name="T15" fmla="*/ 241 h 251"/>
              <a:gd name="T16" fmla="*/ 533 w 631"/>
              <a:gd name="T17" fmla="*/ 251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31" h="251">
                <a:moveTo>
                  <a:pt x="533" y="251"/>
                </a:moveTo>
                <a:cubicBezTo>
                  <a:pt x="23" y="251"/>
                  <a:pt x="23" y="251"/>
                  <a:pt x="23" y="251"/>
                </a:cubicBezTo>
                <a:cubicBezTo>
                  <a:pt x="9" y="251"/>
                  <a:pt x="0" y="246"/>
                  <a:pt x="2" y="241"/>
                </a:cubicBezTo>
                <a:cubicBezTo>
                  <a:pt x="82" y="9"/>
                  <a:pt x="82" y="9"/>
                  <a:pt x="82" y="9"/>
                </a:cubicBezTo>
                <a:cubicBezTo>
                  <a:pt x="84" y="4"/>
                  <a:pt x="96" y="0"/>
                  <a:pt x="109" y="0"/>
                </a:cubicBezTo>
                <a:cubicBezTo>
                  <a:pt x="608" y="0"/>
                  <a:pt x="608" y="0"/>
                  <a:pt x="608" y="0"/>
                </a:cubicBezTo>
                <a:cubicBezTo>
                  <a:pt x="622" y="0"/>
                  <a:pt x="631" y="4"/>
                  <a:pt x="630" y="9"/>
                </a:cubicBezTo>
                <a:cubicBezTo>
                  <a:pt x="560" y="241"/>
                  <a:pt x="560" y="241"/>
                  <a:pt x="560" y="241"/>
                </a:cubicBezTo>
                <a:cubicBezTo>
                  <a:pt x="559" y="246"/>
                  <a:pt x="546" y="251"/>
                  <a:pt x="533" y="251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6" name="Freeform 33"/>
          <p:cNvSpPr/>
          <p:nvPr/>
        </p:nvSpPr>
        <p:spPr bwMode="auto">
          <a:xfrm>
            <a:off x="7296365" y="4413220"/>
            <a:ext cx="220424" cy="89429"/>
          </a:xfrm>
          <a:custGeom>
            <a:avLst/>
            <a:gdLst>
              <a:gd name="T0" fmla="*/ 533 w 618"/>
              <a:gd name="T1" fmla="*/ 251 h 251"/>
              <a:gd name="T2" fmla="*/ 23 w 618"/>
              <a:gd name="T3" fmla="*/ 251 h 251"/>
              <a:gd name="T4" fmla="*/ 2 w 618"/>
              <a:gd name="T5" fmla="*/ 241 h 251"/>
              <a:gd name="T6" fmla="*/ 69 w 618"/>
              <a:gd name="T7" fmla="*/ 9 h 251"/>
              <a:gd name="T8" fmla="*/ 96 w 618"/>
              <a:gd name="T9" fmla="*/ 0 h 251"/>
              <a:gd name="T10" fmla="*/ 595 w 618"/>
              <a:gd name="T11" fmla="*/ 0 h 251"/>
              <a:gd name="T12" fmla="*/ 616 w 618"/>
              <a:gd name="T13" fmla="*/ 9 h 251"/>
              <a:gd name="T14" fmla="*/ 560 w 618"/>
              <a:gd name="T15" fmla="*/ 241 h 251"/>
              <a:gd name="T16" fmla="*/ 533 w 618"/>
              <a:gd name="T17" fmla="*/ 251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8" h="251">
                <a:moveTo>
                  <a:pt x="533" y="251"/>
                </a:moveTo>
                <a:cubicBezTo>
                  <a:pt x="23" y="251"/>
                  <a:pt x="23" y="251"/>
                  <a:pt x="23" y="251"/>
                </a:cubicBezTo>
                <a:cubicBezTo>
                  <a:pt x="10" y="251"/>
                  <a:pt x="0" y="246"/>
                  <a:pt x="2" y="241"/>
                </a:cubicBezTo>
                <a:cubicBezTo>
                  <a:pt x="69" y="9"/>
                  <a:pt x="69" y="9"/>
                  <a:pt x="69" y="9"/>
                </a:cubicBezTo>
                <a:cubicBezTo>
                  <a:pt x="70" y="4"/>
                  <a:pt x="82" y="0"/>
                  <a:pt x="96" y="0"/>
                </a:cubicBezTo>
                <a:cubicBezTo>
                  <a:pt x="595" y="0"/>
                  <a:pt x="595" y="0"/>
                  <a:pt x="595" y="0"/>
                </a:cubicBezTo>
                <a:cubicBezTo>
                  <a:pt x="608" y="0"/>
                  <a:pt x="618" y="4"/>
                  <a:pt x="616" y="9"/>
                </a:cubicBezTo>
                <a:cubicBezTo>
                  <a:pt x="560" y="241"/>
                  <a:pt x="560" y="241"/>
                  <a:pt x="560" y="241"/>
                </a:cubicBezTo>
                <a:cubicBezTo>
                  <a:pt x="559" y="246"/>
                  <a:pt x="547" y="251"/>
                  <a:pt x="533" y="251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7" name="Freeform 34"/>
          <p:cNvSpPr/>
          <p:nvPr/>
        </p:nvSpPr>
        <p:spPr bwMode="auto">
          <a:xfrm>
            <a:off x="7534422" y="4413220"/>
            <a:ext cx="274585" cy="89429"/>
          </a:xfrm>
          <a:custGeom>
            <a:avLst/>
            <a:gdLst>
              <a:gd name="T0" fmla="*/ 699 w 770"/>
              <a:gd name="T1" fmla="*/ 251 h 251"/>
              <a:gd name="T2" fmla="*/ 26 w 770"/>
              <a:gd name="T3" fmla="*/ 251 h 251"/>
              <a:gd name="T4" fmla="*/ 1 w 770"/>
              <a:gd name="T5" fmla="*/ 239 h 251"/>
              <a:gd name="T6" fmla="*/ 55 w 770"/>
              <a:gd name="T7" fmla="*/ 11 h 251"/>
              <a:gd name="T8" fmla="*/ 85 w 770"/>
              <a:gd name="T9" fmla="*/ 0 h 251"/>
              <a:gd name="T10" fmla="*/ 743 w 770"/>
              <a:gd name="T11" fmla="*/ 0 h 251"/>
              <a:gd name="T12" fmla="*/ 769 w 770"/>
              <a:gd name="T13" fmla="*/ 11 h 251"/>
              <a:gd name="T14" fmla="*/ 729 w 770"/>
              <a:gd name="T15" fmla="*/ 239 h 251"/>
              <a:gd name="T16" fmla="*/ 699 w 770"/>
              <a:gd name="T17" fmla="*/ 251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70" h="251">
                <a:moveTo>
                  <a:pt x="699" y="251"/>
                </a:moveTo>
                <a:cubicBezTo>
                  <a:pt x="26" y="251"/>
                  <a:pt x="26" y="251"/>
                  <a:pt x="26" y="251"/>
                </a:cubicBezTo>
                <a:cubicBezTo>
                  <a:pt x="11" y="251"/>
                  <a:pt x="0" y="246"/>
                  <a:pt x="1" y="239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5"/>
                  <a:pt x="70" y="0"/>
                  <a:pt x="85" y="0"/>
                </a:cubicBezTo>
                <a:cubicBezTo>
                  <a:pt x="743" y="0"/>
                  <a:pt x="743" y="0"/>
                  <a:pt x="743" y="0"/>
                </a:cubicBezTo>
                <a:cubicBezTo>
                  <a:pt x="758" y="0"/>
                  <a:pt x="770" y="5"/>
                  <a:pt x="769" y="11"/>
                </a:cubicBezTo>
                <a:cubicBezTo>
                  <a:pt x="729" y="239"/>
                  <a:pt x="729" y="239"/>
                  <a:pt x="729" y="239"/>
                </a:cubicBezTo>
                <a:cubicBezTo>
                  <a:pt x="728" y="246"/>
                  <a:pt x="715" y="251"/>
                  <a:pt x="699" y="251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" name="Freeform 35"/>
          <p:cNvSpPr/>
          <p:nvPr/>
        </p:nvSpPr>
        <p:spPr bwMode="auto">
          <a:xfrm>
            <a:off x="9000554" y="4413220"/>
            <a:ext cx="270807" cy="89429"/>
          </a:xfrm>
          <a:custGeom>
            <a:avLst/>
            <a:gdLst>
              <a:gd name="T0" fmla="*/ 730 w 757"/>
              <a:gd name="T1" fmla="*/ 251 h 251"/>
              <a:gd name="T2" fmla="*/ 57 w 757"/>
              <a:gd name="T3" fmla="*/ 251 h 251"/>
              <a:gd name="T4" fmla="*/ 28 w 757"/>
              <a:gd name="T5" fmla="*/ 239 h 251"/>
              <a:gd name="T6" fmla="*/ 1 w 757"/>
              <a:gd name="T7" fmla="*/ 11 h 251"/>
              <a:gd name="T8" fmla="*/ 27 w 757"/>
              <a:gd name="T9" fmla="*/ 0 h 251"/>
              <a:gd name="T10" fmla="*/ 686 w 757"/>
              <a:gd name="T11" fmla="*/ 0 h 251"/>
              <a:gd name="T12" fmla="*/ 715 w 757"/>
              <a:gd name="T13" fmla="*/ 11 h 251"/>
              <a:gd name="T14" fmla="*/ 756 w 757"/>
              <a:gd name="T15" fmla="*/ 239 h 251"/>
              <a:gd name="T16" fmla="*/ 730 w 757"/>
              <a:gd name="T17" fmla="*/ 251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57" h="251">
                <a:moveTo>
                  <a:pt x="730" y="251"/>
                </a:moveTo>
                <a:cubicBezTo>
                  <a:pt x="57" y="251"/>
                  <a:pt x="57" y="251"/>
                  <a:pt x="57" y="251"/>
                </a:cubicBezTo>
                <a:cubicBezTo>
                  <a:pt x="42" y="251"/>
                  <a:pt x="29" y="246"/>
                  <a:pt x="28" y="239"/>
                </a:cubicBezTo>
                <a:cubicBezTo>
                  <a:pt x="1" y="11"/>
                  <a:pt x="1" y="11"/>
                  <a:pt x="1" y="11"/>
                </a:cubicBezTo>
                <a:cubicBezTo>
                  <a:pt x="0" y="5"/>
                  <a:pt x="12" y="0"/>
                  <a:pt x="27" y="0"/>
                </a:cubicBezTo>
                <a:cubicBezTo>
                  <a:pt x="686" y="0"/>
                  <a:pt x="686" y="0"/>
                  <a:pt x="686" y="0"/>
                </a:cubicBezTo>
                <a:cubicBezTo>
                  <a:pt x="701" y="0"/>
                  <a:pt x="714" y="5"/>
                  <a:pt x="715" y="11"/>
                </a:cubicBezTo>
                <a:cubicBezTo>
                  <a:pt x="756" y="239"/>
                  <a:pt x="756" y="239"/>
                  <a:pt x="756" y="239"/>
                </a:cubicBezTo>
                <a:cubicBezTo>
                  <a:pt x="757" y="246"/>
                  <a:pt x="746" y="251"/>
                  <a:pt x="730" y="251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" name="Freeform 36"/>
          <p:cNvSpPr/>
          <p:nvPr/>
        </p:nvSpPr>
        <p:spPr bwMode="auto">
          <a:xfrm>
            <a:off x="9300329" y="4413220"/>
            <a:ext cx="212867" cy="89429"/>
          </a:xfrm>
          <a:custGeom>
            <a:avLst/>
            <a:gdLst>
              <a:gd name="T0" fmla="*/ 574 w 598"/>
              <a:gd name="T1" fmla="*/ 251 h 251"/>
              <a:gd name="T2" fmla="*/ 72 w 598"/>
              <a:gd name="T3" fmla="*/ 251 h 251"/>
              <a:gd name="T4" fmla="*/ 45 w 598"/>
              <a:gd name="T5" fmla="*/ 241 h 251"/>
              <a:gd name="T6" fmla="*/ 1 w 598"/>
              <a:gd name="T7" fmla="*/ 9 h 251"/>
              <a:gd name="T8" fmla="*/ 23 w 598"/>
              <a:gd name="T9" fmla="*/ 0 h 251"/>
              <a:gd name="T10" fmla="*/ 515 w 598"/>
              <a:gd name="T11" fmla="*/ 0 h 251"/>
              <a:gd name="T12" fmla="*/ 541 w 598"/>
              <a:gd name="T13" fmla="*/ 9 h 251"/>
              <a:gd name="T14" fmla="*/ 596 w 598"/>
              <a:gd name="T15" fmla="*/ 241 h 251"/>
              <a:gd name="T16" fmla="*/ 574 w 598"/>
              <a:gd name="T17" fmla="*/ 251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98" h="251">
                <a:moveTo>
                  <a:pt x="574" y="251"/>
                </a:moveTo>
                <a:cubicBezTo>
                  <a:pt x="72" y="251"/>
                  <a:pt x="72" y="251"/>
                  <a:pt x="72" y="251"/>
                </a:cubicBezTo>
                <a:cubicBezTo>
                  <a:pt x="58" y="251"/>
                  <a:pt x="46" y="246"/>
                  <a:pt x="45" y="241"/>
                </a:cubicBezTo>
                <a:cubicBezTo>
                  <a:pt x="1" y="9"/>
                  <a:pt x="1" y="9"/>
                  <a:pt x="1" y="9"/>
                </a:cubicBezTo>
                <a:cubicBezTo>
                  <a:pt x="0" y="4"/>
                  <a:pt x="10" y="0"/>
                  <a:pt x="23" y="0"/>
                </a:cubicBezTo>
                <a:cubicBezTo>
                  <a:pt x="515" y="0"/>
                  <a:pt x="515" y="0"/>
                  <a:pt x="515" y="0"/>
                </a:cubicBezTo>
                <a:cubicBezTo>
                  <a:pt x="528" y="0"/>
                  <a:pt x="540" y="4"/>
                  <a:pt x="541" y="9"/>
                </a:cubicBezTo>
                <a:cubicBezTo>
                  <a:pt x="596" y="241"/>
                  <a:pt x="596" y="241"/>
                  <a:pt x="596" y="241"/>
                </a:cubicBezTo>
                <a:cubicBezTo>
                  <a:pt x="598" y="246"/>
                  <a:pt x="588" y="251"/>
                  <a:pt x="574" y="251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" name="Freeform 37"/>
          <p:cNvSpPr/>
          <p:nvPr/>
        </p:nvSpPr>
        <p:spPr bwMode="auto">
          <a:xfrm>
            <a:off x="7832938" y="4413220"/>
            <a:ext cx="1148722" cy="89429"/>
          </a:xfrm>
          <a:custGeom>
            <a:avLst/>
            <a:gdLst>
              <a:gd name="T0" fmla="*/ 3162 w 3219"/>
              <a:gd name="T1" fmla="*/ 251 h 251"/>
              <a:gd name="T2" fmla="*/ 57 w 3219"/>
              <a:gd name="T3" fmla="*/ 251 h 251"/>
              <a:gd name="T4" fmla="*/ 2 w 3219"/>
              <a:gd name="T5" fmla="*/ 227 h 251"/>
              <a:gd name="T6" fmla="*/ 35 w 3219"/>
              <a:gd name="T7" fmla="*/ 23 h 251"/>
              <a:gd name="T8" fmla="*/ 97 w 3219"/>
              <a:gd name="T9" fmla="*/ 0 h 251"/>
              <a:gd name="T10" fmla="*/ 3135 w 3219"/>
              <a:gd name="T11" fmla="*/ 0 h 251"/>
              <a:gd name="T12" fmla="*/ 3195 w 3219"/>
              <a:gd name="T13" fmla="*/ 23 h 251"/>
              <a:gd name="T14" fmla="*/ 3218 w 3219"/>
              <a:gd name="T15" fmla="*/ 227 h 251"/>
              <a:gd name="T16" fmla="*/ 3162 w 3219"/>
              <a:gd name="T17" fmla="*/ 251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19" h="251">
                <a:moveTo>
                  <a:pt x="3162" y="251"/>
                </a:moveTo>
                <a:cubicBezTo>
                  <a:pt x="57" y="251"/>
                  <a:pt x="57" y="251"/>
                  <a:pt x="57" y="251"/>
                </a:cubicBezTo>
                <a:cubicBezTo>
                  <a:pt x="25" y="251"/>
                  <a:pt x="0" y="240"/>
                  <a:pt x="2" y="227"/>
                </a:cubicBezTo>
                <a:cubicBezTo>
                  <a:pt x="35" y="23"/>
                  <a:pt x="35" y="23"/>
                  <a:pt x="35" y="23"/>
                </a:cubicBezTo>
                <a:cubicBezTo>
                  <a:pt x="37" y="10"/>
                  <a:pt x="65" y="0"/>
                  <a:pt x="97" y="0"/>
                </a:cubicBezTo>
                <a:cubicBezTo>
                  <a:pt x="3135" y="0"/>
                  <a:pt x="3135" y="0"/>
                  <a:pt x="3135" y="0"/>
                </a:cubicBezTo>
                <a:cubicBezTo>
                  <a:pt x="3167" y="0"/>
                  <a:pt x="3194" y="10"/>
                  <a:pt x="3195" y="23"/>
                </a:cubicBezTo>
                <a:cubicBezTo>
                  <a:pt x="3218" y="227"/>
                  <a:pt x="3218" y="227"/>
                  <a:pt x="3218" y="227"/>
                </a:cubicBezTo>
                <a:cubicBezTo>
                  <a:pt x="3219" y="240"/>
                  <a:pt x="3194" y="251"/>
                  <a:pt x="3162" y="251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1" name="Freeform 38"/>
          <p:cNvSpPr/>
          <p:nvPr/>
        </p:nvSpPr>
        <p:spPr bwMode="auto">
          <a:xfrm>
            <a:off x="7617553" y="4325051"/>
            <a:ext cx="206568" cy="75574"/>
          </a:xfrm>
          <a:custGeom>
            <a:avLst/>
            <a:gdLst>
              <a:gd name="T0" fmla="*/ 522 w 580"/>
              <a:gd name="T1" fmla="*/ 213 h 213"/>
              <a:gd name="T2" fmla="*/ 22 w 580"/>
              <a:gd name="T3" fmla="*/ 213 h 213"/>
              <a:gd name="T4" fmla="*/ 1 w 580"/>
              <a:gd name="T5" fmla="*/ 204 h 213"/>
              <a:gd name="T6" fmla="*/ 44 w 580"/>
              <a:gd name="T7" fmla="*/ 9 h 213"/>
              <a:gd name="T8" fmla="*/ 68 w 580"/>
              <a:gd name="T9" fmla="*/ 0 h 213"/>
              <a:gd name="T10" fmla="*/ 559 w 580"/>
              <a:gd name="T11" fmla="*/ 0 h 213"/>
              <a:gd name="T12" fmla="*/ 580 w 580"/>
              <a:gd name="T13" fmla="*/ 9 h 213"/>
              <a:gd name="T14" fmla="*/ 546 w 580"/>
              <a:gd name="T15" fmla="*/ 204 h 213"/>
              <a:gd name="T16" fmla="*/ 522 w 580"/>
              <a:gd name="T17" fmla="*/ 213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80" h="213">
                <a:moveTo>
                  <a:pt x="522" y="213"/>
                </a:moveTo>
                <a:cubicBezTo>
                  <a:pt x="22" y="213"/>
                  <a:pt x="22" y="213"/>
                  <a:pt x="22" y="213"/>
                </a:cubicBezTo>
                <a:cubicBezTo>
                  <a:pt x="9" y="213"/>
                  <a:pt x="0" y="209"/>
                  <a:pt x="1" y="204"/>
                </a:cubicBezTo>
                <a:cubicBezTo>
                  <a:pt x="44" y="9"/>
                  <a:pt x="44" y="9"/>
                  <a:pt x="44" y="9"/>
                </a:cubicBezTo>
                <a:cubicBezTo>
                  <a:pt x="45" y="4"/>
                  <a:pt x="56" y="0"/>
                  <a:pt x="68" y="0"/>
                </a:cubicBezTo>
                <a:cubicBezTo>
                  <a:pt x="559" y="0"/>
                  <a:pt x="559" y="0"/>
                  <a:pt x="559" y="0"/>
                </a:cubicBezTo>
                <a:cubicBezTo>
                  <a:pt x="571" y="0"/>
                  <a:pt x="580" y="4"/>
                  <a:pt x="580" y="9"/>
                </a:cubicBezTo>
                <a:cubicBezTo>
                  <a:pt x="546" y="204"/>
                  <a:pt x="546" y="204"/>
                  <a:pt x="546" y="204"/>
                </a:cubicBezTo>
                <a:cubicBezTo>
                  <a:pt x="545" y="209"/>
                  <a:pt x="534" y="213"/>
                  <a:pt x="522" y="213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2" name="Freeform 39"/>
          <p:cNvSpPr/>
          <p:nvPr/>
        </p:nvSpPr>
        <p:spPr bwMode="auto">
          <a:xfrm>
            <a:off x="7849312" y="4325051"/>
            <a:ext cx="202790" cy="75574"/>
          </a:xfrm>
          <a:custGeom>
            <a:avLst/>
            <a:gdLst>
              <a:gd name="T0" fmla="*/ 523 w 569"/>
              <a:gd name="T1" fmla="*/ 213 h 213"/>
              <a:gd name="T2" fmla="*/ 22 w 569"/>
              <a:gd name="T3" fmla="*/ 213 h 213"/>
              <a:gd name="T4" fmla="*/ 1 w 569"/>
              <a:gd name="T5" fmla="*/ 204 h 213"/>
              <a:gd name="T6" fmla="*/ 33 w 569"/>
              <a:gd name="T7" fmla="*/ 9 h 213"/>
              <a:gd name="T8" fmla="*/ 57 w 569"/>
              <a:gd name="T9" fmla="*/ 0 h 213"/>
              <a:gd name="T10" fmla="*/ 548 w 569"/>
              <a:gd name="T11" fmla="*/ 0 h 213"/>
              <a:gd name="T12" fmla="*/ 569 w 569"/>
              <a:gd name="T13" fmla="*/ 9 h 213"/>
              <a:gd name="T14" fmla="*/ 546 w 569"/>
              <a:gd name="T15" fmla="*/ 204 h 213"/>
              <a:gd name="T16" fmla="*/ 523 w 569"/>
              <a:gd name="T17" fmla="*/ 213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69" h="213">
                <a:moveTo>
                  <a:pt x="523" y="213"/>
                </a:moveTo>
                <a:cubicBezTo>
                  <a:pt x="22" y="213"/>
                  <a:pt x="22" y="213"/>
                  <a:pt x="22" y="213"/>
                </a:cubicBezTo>
                <a:cubicBezTo>
                  <a:pt x="10" y="213"/>
                  <a:pt x="0" y="209"/>
                  <a:pt x="1" y="204"/>
                </a:cubicBezTo>
                <a:cubicBezTo>
                  <a:pt x="33" y="9"/>
                  <a:pt x="33" y="9"/>
                  <a:pt x="33" y="9"/>
                </a:cubicBezTo>
                <a:cubicBezTo>
                  <a:pt x="34" y="4"/>
                  <a:pt x="44" y="0"/>
                  <a:pt x="57" y="0"/>
                </a:cubicBezTo>
                <a:cubicBezTo>
                  <a:pt x="548" y="0"/>
                  <a:pt x="548" y="0"/>
                  <a:pt x="548" y="0"/>
                </a:cubicBezTo>
                <a:cubicBezTo>
                  <a:pt x="560" y="0"/>
                  <a:pt x="569" y="4"/>
                  <a:pt x="569" y="9"/>
                </a:cubicBezTo>
                <a:cubicBezTo>
                  <a:pt x="546" y="204"/>
                  <a:pt x="546" y="204"/>
                  <a:pt x="546" y="204"/>
                </a:cubicBezTo>
                <a:cubicBezTo>
                  <a:pt x="546" y="209"/>
                  <a:pt x="535" y="213"/>
                  <a:pt x="523" y="213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3" name="Freeform 40"/>
          <p:cNvSpPr/>
          <p:nvPr/>
        </p:nvSpPr>
        <p:spPr bwMode="auto">
          <a:xfrm>
            <a:off x="8081073" y="4325051"/>
            <a:ext cx="199011" cy="75574"/>
          </a:xfrm>
          <a:custGeom>
            <a:avLst/>
            <a:gdLst>
              <a:gd name="T0" fmla="*/ 522 w 557"/>
              <a:gd name="T1" fmla="*/ 213 h 213"/>
              <a:gd name="T2" fmla="*/ 22 w 557"/>
              <a:gd name="T3" fmla="*/ 213 h 213"/>
              <a:gd name="T4" fmla="*/ 0 w 557"/>
              <a:gd name="T5" fmla="*/ 204 h 213"/>
              <a:gd name="T6" fmla="*/ 21 w 557"/>
              <a:gd name="T7" fmla="*/ 9 h 213"/>
              <a:gd name="T8" fmla="*/ 44 w 557"/>
              <a:gd name="T9" fmla="*/ 0 h 213"/>
              <a:gd name="T10" fmla="*/ 535 w 557"/>
              <a:gd name="T11" fmla="*/ 0 h 213"/>
              <a:gd name="T12" fmla="*/ 557 w 557"/>
              <a:gd name="T13" fmla="*/ 9 h 213"/>
              <a:gd name="T14" fmla="*/ 545 w 557"/>
              <a:gd name="T15" fmla="*/ 204 h 213"/>
              <a:gd name="T16" fmla="*/ 522 w 557"/>
              <a:gd name="T17" fmla="*/ 213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57" h="213">
                <a:moveTo>
                  <a:pt x="522" y="213"/>
                </a:moveTo>
                <a:cubicBezTo>
                  <a:pt x="22" y="213"/>
                  <a:pt x="22" y="213"/>
                  <a:pt x="22" y="213"/>
                </a:cubicBezTo>
                <a:cubicBezTo>
                  <a:pt x="9" y="213"/>
                  <a:pt x="0" y="209"/>
                  <a:pt x="0" y="204"/>
                </a:cubicBezTo>
                <a:cubicBezTo>
                  <a:pt x="21" y="9"/>
                  <a:pt x="21" y="9"/>
                  <a:pt x="21" y="9"/>
                </a:cubicBezTo>
                <a:cubicBezTo>
                  <a:pt x="22" y="4"/>
                  <a:pt x="32" y="0"/>
                  <a:pt x="44" y="0"/>
                </a:cubicBezTo>
                <a:cubicBezTo>
                  <a:pt x="535" y="0"/>
                  <a:pt x="535" y="0"/>
                  <a:pt x="535" y="0"/>
                </a:cubicBezTo>
                <a:cubicBezTo>
                  <a:pt x="547" y="0"/>
                  <a:pt x="557" y="4"/>
                  <a:pt x="557" y="9"/>
                </a:cubicBezTo>
                <a:cubicBezTo>
                  <a:pt x="545" y="204"/>
                  <a:pt x="545" y="204"/>
                  <a:pt x="545" y="204"/>
                </a:cubicBezTo>
                <a:cubicBezTo>
                  <a:pt x="545" y="209"/>
                  <a:pt x="535" y="213"/>
                  <a:pt x="522" y="213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4" name="Freeform 41"/>
          <p:cNvSpPr/>
          <p:nvPr/>
        </p:nvSpPr>
        <p:spPr bwMode="auto">
          <a:xfrm>
            <a:off x="8312831" y="4325051"/>
            <a:ext cx="195233" cy="75574"/>
          </a:xfrm>
          <a:custGeom>
            <a:avLst/>
            <a:gdLst>
              <a:gd name="T0" fmla="*/ 523 w 546"/>
              <a:gd name="T1" fmla="*/ 213 h 213"/>
              <a:gd name="T2" fmla="*/ 23 w 546"/>
              <a:gd name="T3" fmla="*/ 213 h 213"/>
              <a:gd name="T4" fmla="*/ 1 w 546"/>
              <a:gd name="T5" fmla="*/ 204 h 213"/>
              <a:gd name="T6" fmla="*/ 10 w 546"/>
              <a:gd name="T7" fmla="*/ 9 h 213"/>
              <a:gd name="T8" fmla="*/ 33 w 546"/>
              <a:gd name="T9" fmla="*/ 0 h 213"/>
              <a:gd name="T10" fmla="*/ 524 w 546"/>
              <a:gd name="T11" fmla="*/ 0 h 213"/>
              <a:gd name="T12" fmla="*/ 546 w 546"/>
              <a:gd name="T13" fmla="*/ 9 h 213"/>
              <a:gd name="T14" fmla="*/ 545 w 546"/>
              <a:gd name="T15" fmla="*/ 204 h 213"/>
              <a:gd name="T16" fmla="*/ 523 w 546"/>
              <a:gd name="T17" fmla="*/ 213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46" h="213">
                <a:moveTo>
                  <a:pt x="523" y="213"/>
                </a:moveTo>
                <a:cubicBezTo>
                  <a:pt x="23" y="213"/>
                  <a:pt x="23" y="213"/>
                  <a:pt x="23" y="213"/>
                </a:cubicBezTo>
                <a:cubicBezTo>
                  <a:pt x="10" y="213"/>
                  <a:pt x="0" y="209"/>
                  <a:pt x="1" y="204"/>
                </a:cubicBezTo>
                <a:cubicBezTo>
                  <a:pt x="10" y="9"/>
                  <a:pt x="10" y="9"/>
                  <a:pt x="10" y="9"/>
                </a:cubicBezTo>
                <a:cubicBezTo>
                  <a:pt x="10" y="4"/>
                  <a:pt x="21" y="0"/>
                  <a:pt x="33" y="0"/>
                </a:cubicBezTo>
                <a:cubicBezTo>
                  <a:pt x="524" y="0"/>
                  <a:pt x="524" y="0"/>
                  <a:pt x="524" y="0"/>
                </a:cubicBezTo>
                <a:cubicBezTo>
                  <a:pt x="536" y="0"/>
                  <a:pt x="546" y="4"/>
                  <a:pt x="546" y="9"/>
                </a:cubicBezTo>
                <a:cubicBezTo>
                  <a:pt x="545" y="204"/>
                  <a:pt x="545" y="204"/>
                  <a:pt x="545" y="204"/>
                </a:cubicBezTo>
                <a:cubicBezTo>
                  <a:pt x="545" y="209"/>
                  <a:pt x="535" y="213"/>
                  <a:pt x="523" y="213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5" name="Freeform 42"/>
          <p:cNvSpPr/>
          <p:nvPr/>
        </p:nvSpPr>
        <p:spPr bwMode="auto">
          <a:xfrm>
            <a:off x="8544592" y="4325051"/>
            <a:ext cx="195233" cy="75574"/>
          </a:xfrm>
          <a:custGeom>
            <a:avLst/>
            <a:gdLst>
              <a:gd name="T0" fmla="*/ 525 w 547"/>
              <a:gd name="T1" fmla="*/ 213 h 213"/>
              <a:gd name="T2" fmla="*/ 24 w 547"/>
              <a:gd name="T3" fmla="*/ 213 h 213"/>
              <a:gd name="T4" fmla="*/ 2 w 547"/>
              <a:gd name="T5" fmla="*/ 204 h 213"/>
              <a:gd name="T6" fmla="*/ 0 w 547"/>
              <a:gd name="T7" fmla="*/ 9 h 213"/>
              <a:gd name="T8" fmla="*/ 22 w 547"/>
              <a:gd name="T9" fmla="*/ 0 h 213"/>
              <a:gd name="T10" fmla="*/ 513 w 547"/>
              <a:gd name="T11" fmla="*/ 0 h 213"/>
              <a:gd name="T12" fmla="*/ 536 w 547"/>
              <a:gd name="T13" fmla="*/ 9 h 213"/>
              <a:gd name="T14" fmla="*/ 547 w 547"/>
              <a:gd name="T15" fmla="*/ 204 h 213"/>
              <a:gd name="T16" fmla="*/ 525 w 547"/>
              <a:gd name="T17" fmla="*/ 213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47" h="213">
                <a:moveTo>
                  <a:pt x="525" y="213"/>
                </a:moveTo>
                <a:cubicBezTo>
                  <a:pt x="24" y="213"/>
                  <a:pt x="24" y="213"/>
                  <a:pt x="24" y="213"/>
                </a:cubicBezTo>
                <a:cubicBezTo>
                  <a:pt x="12" y="213"/>
                  <a:pt x="2" y="209"/>
                  <a:pt x="2" y="204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10" y="0"/>
                  <a:pt x="22" y="0"/>
                </a:cubicBezTo>
                <a:cubicBezTo>
                  <a:pt x="513" y="0"/>
                  <a:pt x="513" y="0"/>
                  <a:pt x="513" y="0"/>
                </a:cubicBezTo>
                <a:cubicBezTo>
                  <a:pt x="526" y="0"/>
                  <a:pt x="536" y="4"/>
                  <a:pt x="536" y="9"/>
                </a:cubicBezTo>
                <a:cubicBezTo>
                  <a:pt x="547" y="204"/>
                  <a:pt x="547" y="204"/>
                  <a:pt x="547" y="204"/>
                </a:cubicBezTo>
                <a:cubicBezTo>
                  <a:pt x="547" y="209"/>
                  <a:pt x="537" y="213"/>
                  <a:pt x="525" y="213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6" name="Freeform 43"/>
          <p:cNvSpPr/>
          <p:nvPr/>
        </p:nvSpPr>
        <p:spPr bwMode="auto">
          <a:xfrm>
            <a:off x="8771314" y="4325051"/>
            <a:ext cx="200271" cy="75574"/>
          </a:xfrm>
          <a:custGeom>
            <a:avLst/>
            <a:gdLst>
              <a:gd name="T0" fmla="*/ 536 w 558"/>
              <a:gd name="T1" fmla="*/ 213 h 213"/>
              <a:gd name="T2" fmla="*/ 36 w 558"/>
              <a:gd name="T3" fmla="*/ 213 h 213"/>
              <a:gd name="T4" fmla="*/ 13 w 558"/>
              <a:gd name="T5" fmla="*/ 204 h 213"/>
              <a:gd name="T6" fmla="*/ 0 w 558"/>
              <a:gd name="T7" fmla="*/ 9 h 213"/>
              <a:gd name="T8" fmla="*/ 22 w 558"/>
              <a:gd name="T9" fmla="*/ 0 h 213"/>
              <a:gd name="T10" fmla="*/ 513 w 558"/>
              <a:gd name="T11" fmla="*/ 0 h 213"/>
              <a:gd name="T12" fmla="*/ 536 w 558"/>
              <a:gd name="T13" fmla="*/ 9 h 213"/>
              <a:gd name="T14" fmla="*/ 558 w 558"/>
              <a:gd name="T15" fmla="*/ 204 h 213"/>
              <a:gd name="T16" fmla="*/ 536 w 558"/>
              <a:gd name="T17" fmla="*/ 213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58" h="213">
                <a:moveTo>
                  <a:pt x="536" y="213"/>
                </a:moveTo>
                <a:cubicBezTo>
                  <a:pt x="36" y="213"/>
                  <a:pt x="36" y="213"/>
                  <a:pt x="36" y="213"/>
                </a:cubicBezTo>
                <a:cubicBezTo>
                  <a:pt x="24" y="213"/>
                  <a:pt x="13" y="209"/>
                  <a:pt x="13" y="204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10" y="0"/>
                  <a:pt x="22" y="0"/>
                </a:cubicBezTo>
                <a:cubicBezTo>
                  <a:pt x="513" y="0"/>
                  <a:pt x="513" y="0"/>
                  <a:pt x="513" y="0"/>
                </a:cubicBezTo>
                <a:cubicBezTo>
                  <a:pt x="525" y="0"/>
                  <a:pt x="536" y="4"/>
                  <a:pt x="536" y="9"/>
                </a:cubicBezTo>
                <a:cubicBezTo>
                  <a:pt x="558" y="204"/>
                  <a:pt x="558" y="204"/>
                  <a:pt x="558" y="204"/>
                </a:cubicBezTo>
                <a:cubicBezTo>
                  <a:pt x="558" y="209"/>
                  <a:pt x="549" y="213"/>
                  <a:pt x="536" y="213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7" name="Freeform 44"/>
          <p:cNvSpPr/>
          <p:nvPr/>
        </p:nvSpPr>
        <p:spPr bwMode="auto">
          <a:xfrm>
            <a:off x="8999295" y="4325051"/>
            <a:ext cx="204049" cy="75574"/>
          </a:xfrm>
          <a:custGeom>
            <a:avLst/>
            <a:gdLst>
              <a:gd name="T0" fmla="*/ 548 w 570"/>
              <a:gd name="T1" fmla="*/ 213 h 213"/>
              <a:gd name="T2" fmla="*/ 48 w 570"/>
              <a:gd name="T3" fmla="*/ 213 h 213"/>
              <a:gd name="T4" fmla="*/ 24 w 570"/>
              <a:gd name="T5" fmla="*/ 204 h 213"/>
              <a:gd name="T6" fmla="*/ 1 w 570"/>
              <a:gd name="T7" fmla="*/ 9 h 213"/>
              <a:gd name="T8" fmla="*/ 22 w 570"/>
              <a:gd name="T9" fmla="*/ 0 h 213"/>
              <a:gd name="T10" fmla="*/ 513 w 570"/>
              <a:gd name="T11" fmla="*/ 0 h 213"/>
              <a:gd name="T12" fmla="*/ 536 w 570"/>
              <a:gd name="T13" fmla="*/ 9 h 213"/>
              <a:gd name="T14" fmla="*/ 569 w 570"/>
              <a:gd name="T15" fmla="*/ 204 h 213"/>
              <a:gd name="T16" fmla="*/ 548 w 570"/>
              <a:gd name="T17" fmla="*/ 213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0" h="213">
                <a:moveTo>
                  <a:pt x="548" y="213"/>
                </a:moveTo>
                <a:cubicBezTo>
                  <a:pt x="48" y="213"/>
                  <a:pt x="48" y="213"/>
                  <a:pt x="48" y="213"/>
                </a:cubicBezTo>
                <a:cubicBezTo>
                  <a:pt x="35" y="213"/>
                  <a:pt x="25" y="209"/>
                  <a:pt x="24" y="204"/>
                </a:cubicBezTo>
                <a:cubicBezTo>
                  <a:pt x="1" y="9"/>
                  <a:pt x="1" y="9"/>
                  <a:pt x="1" y="9"/>
                </a:cubicBezTo>
                <a:cubicBezTo>
                  <a:pt x="0" y="4"/>
                  <a:pt x="9" y="0"/>
                  <a:pt x="22" y="0"/>
                </a:cubicBezTo>
                <a:cubicBezTo>
                  <a:pt x="513" y="0"/>
                  <a:pt x="513" y="0"/>
                  <a:pt x="513" y="0"/>
                </a:cubicBezTo>
                <a:cubicBezTo>
                  <a:pt x="525" y="0"/>
                  <a:pt x="536" y="4"/>
                  <a:pt x="536" y="9"/>
                </a:cubicBezTo>
                <a:cubicBezTo>
                  <a:pt x="569" y="204"/>
                  <a:pt x="569" y="204"/>
                  <a:pt x="569" y="204"/>
                </a:cubicBezTo>
                <a:cubicBezTo>
                  <a:pt x="570" y="209"/>
                  <a:pt x="560" y="213"/>
                  <a:pt x="548" y="213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" name="Freeform 45"/>
          <p:cNvSpPr/>
          <p:nvPr/>
        </p:nvSpPr>
        <p:spPr bwMode="auto">
          <a:xfrm>
            <a:off x="9227275" y="4325051"/>
            <a:ext cx="207828" cy="75574"/>
          </a:xfrm>
          <a:custGeom>
            <a:avLst/>
            <a:gdLst>
              <a:gd name="T0" fmla="*/ 560 w 581"/>
              <a:gd name="T1" fmla="*/ 213 h 213"/>
              <a:gd name="T2" fmla="*/ 59 w 581"/>
              <a:gd name="T3" fmla="*/ 213 h 213"/>
              <a:gd name="T4" fmla="*/ 35 w 581"/>
              <a:gd name="T5" fmla="*/ 204 h 213"/>
              <a:gd name="T6" fmla="*/ 1 w 581"/>
              <a:gd name="T7" fmla="*/ 9 h 213"/>
              <a:gd name="T8" fmla="*/ 21 w 581"/>
              <a:gd name="T9" fmla="*/ 0 h 213"/>
              <a:gd name="T10" fmla="*/ 512 w 581"/>
              <a:gd name="T11" fmla="*/ 0 h 213"/>
              <a:gd name="T12" fmla="*/ 536 w 581"/>
              <a:gd name="T13" fmla="*/ 9 h 213"/>
              <a:gd name="T14" fmla="*/ 580 w 581"/>
              <a:gd name="T15" fmla="*/ 204 h 213"/>
              <a:gd name="T16" fmla="*/ 560 w 581"/>
              <a:gd name="T17" fmla="*/ 213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81" h="213">
                <a:moveTo>
                  <a:pt x="560" y="213"/>
                </a:moveTo>
                <a:cubicBezTo>
                  <a:pt x="59" y="213"/>
                  <a:pt x="59" y="213"/>
                  <a:pt x="59" y="213"/>
                </a:cubicBezTo>
                <a:cubicBezTo>
                  <a:pt x="47" y="213"/>
                  <a:pt x="36" y="209"/>
                  <a:pt x="35" y="204"/>
                </a:cubicBezTo>
                <a:cubicBezTo>
                  <a:pt x="1" y="9"/>
                  <a:pt x="1" y="9"/>
                  <a:pt x="1" y="9"/>
                </a:cubicBezTo>
                <a:cubicBezTo>
                  <a:pt x="0" y="4"/>
                  <a:pt x="9" y="0"/>
                  <a:pt x="21" y="0"/>
                </a:cubicBezTo>
                <a:cubicBezTo>
                  <a:pt x="512" y="0"/>
                  <a:pt x="512" y="0"/>
                  <a:pt x="512" y="0"/>
                </a:cubicBezTo>
                <a:cubicBezTo>
                  <a:pt x="525" y="0"/>
                  <a:pt x="535" y="4"/>
                  <a:pt x="536" y="9"/>
                </a:cubicBezTo>
                <a:cubicBezTo>
                  <a:pt x="580" y="204"/>
                  <a:pt x="580" y="204"/>
                  <a:pt x="580" y="204"/>
                </a:cubicBezTo>
                <a:cubicBezTo>
                  <a:pt x="581" y="209"/>
                  <a:pt x="572" y="213"/>
                  <a:pt x="560" y="213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9" name="Freeform 46"/>
          <p:cNvSpPr/>
          <p:nvPr/>
        </p:nvSpPr>
        <p:spPr bwMode="auto">
          <a:xfrm>
            <a:off x="9538387" y="4457305"/>
            <a:ext cx="212867" cy="46604"/>
          </a:xfrm>
          <a:custGeom>
            <a:avLst/>
            <a:gdLst>
              <a:gd name="T0" fmla="*/ 508 w 593"/>
              <a:gd name="T1" fmla="*/ 131 h 131"/>
              <a:gd name="T2" fmla="*/ 118 w 593"/>
              <a:gd name="T3" fmla="*/ 131 h 131"/>
              <a:gd name="T4" fmla="*/ 19 w 593"/>
              <a:gd name="T5" fmla="*/ 94 h 131"/>
              <a:gd name="T6" fmla="*/ 5 w 593"/>
              <a:gd name="T7" fmla="*/ 36 h 131"/>
              <a:gd name="T8" fmla="*/ 85 w 593"/>
              <a:gd name="T9" fmla="*/ 0 h 131"/>
              <a:gd name="T10" fmla="*/ 470 w 593"/>
              <a:gd name="T11" fmla="*/ 0 h 131"/>
              <a:gd name="T12" fmla="*/ 569 w 593"/>
              <a:gd name="T13" fmla="*/ 36 h 131"/>
              <a:gd name="T14" fmla="*/ 587 w 593"/>
              <a:gd name="T15" fmla="*/ 94 h 131"/>
              <a:gd name="T16" fmla="*/ 508 w 593"/>
              <a:gd name="T17" fmla="*/ 131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93" h="131">
                <a:moveTo>
                  <a:pt x="508" y="131"/>
                </a:moveTo>
                <a:cubicBezTo>
                  <a:pt x="118" y="131"/>
                  <a:pt x="118" y="131"/>
                  <a:pt x="118" y="131"/>
                </a:cubicBezTo>
                <a:cubicBezTo>
                  <a:pt x="68" y="131"/>
                  <a:pt x="24" y="114"/>
                  <a:pt x="19" y="94"/>
                </a:cubicBezTo>
                <a:cubicBezTo>
                  <a:pt x="5" y="36"/>
                  <a:pt x="5" y="36"/>
                  <a:pt x="5" y="36"/>
                </a:cubicBezTo>
                <a:cubicBezTo>
                  <a:pt x="0" y="16"/>
                  <a:pt x="36" y="0"/>
                  <a:pt x="85" y="0"/>
                </a:cubicBezTo>
                <a:cubicBezTo>
                  <a:pt x="470" y="0"/>
                  <a:pt x="470" y="0"/>
                  <a:pt x="470" y="0"/>
                </a:cubicBezTo>
                <a:cubicBezTo>
                  <a:pt x="519" y="0"/>
                  <a:pt x="564" y="16"/>
                  <a:pt x="569" y="36"/>
                </a:cubicBezTo>
                <a:cubicBezTo>
                  <a:pt x="587" y="94"/>
                  <a:pt x="587" y="94"/>
                  <a:pt x="587" y="94"/>
                </a:cubicBezTo>
                <a:cubicBezTo>
                  <a:pt x="593" y="114"/>
                  <a:pt x="557" y="131"/>
                  <a:pt x="508" y="131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0" name="Freeform 47"/>
          <p:cNvSpPr/>
          <p:nvPr/>
        </p:nvSpPr>
        <p:spPr bwMode="auto">
          <a:xfrm>
            <a:off x="9775186" y="4457305"/>
            <a:ext cx="214126" cy="46604"/>
          </a:xfrm>
          <a:custGeom>
            <a:avLst/>
            <a:gdLst>
              <a:gd name="T0" fmla="*/ 515 w 599"/>
              <a:gd name="T1" fmla="*/ 131 h 131"/>
              <a:gd name="T2" fmla="*/ 125 w 599"/>
              <a:gd name="T3" fmla="*/ 131 h 131"/>
              <a:gd name="T4" fmla="*/ 24 w 599"/>
              <a:gd name="T5" fmla="*/ 94 h 131"/>
              <a:gd name="T6" fmla="*/ 6 w 599"/>
              <a:gd name="T7" fmla="*/ 36 h 131"/>
              <a:gd name="T8" fmla="*/ 84 w 599"/>
              <a:gd name="T9" fmla="*/ 0 h 131"/>
              <a:gd name="T10" fmla="*/ 470 w 599"/>
              <a:gd name="T11" fmla="*/ 0 h 131"/>
              <a:gd name="T12" fmla="*/ 571 w 599"/>
              <a:gd name="T13" fmla="*/ 36 h 131"/>
              <a:gd name="T14" fmla="*/ 592 w 599"/>
              <a:gd name="T15" fmla="*/ 94 h 131"/>
              <a:gd name="T16" fmla="*/ 515 w 599"/>
              <a:gd name="T17" fmla="*/ 131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99" h="131">
                <a:moveTo>
                  <a:pt x="515" y="131"/>
                </a:moveTo>
                <a:cubicBezTo>
                  <a:pt x="125" y="131"/>
                  <a:pt x="125" y="131"/>
                  <a:pt x="125" y="131"/>
                </a:cubicBezTo>
                <a:cubicBezTo>
                  <a:pt x="75" y="131"/>
                  <a:pt x="30" y="114"/>
                  <a:pt x="24" y="94"/>
                </a:cubicBezTo>
                <a:cubicBezTo>
                  <a:pt x="6" y="36"/>
                  <a:pt x="6" y="36"/>
                  <a:pt x="6" y="36"/>
                </a:cubicBezTo>
                <a:cubicBezTo>
                  <a:pt x="0" y="16"/>
                  <a:pt x="35" y="0"/>
                  <a:pt x="84" y="0"/>
                </a:cubicBezTo>
                <a:cubicBezTo>
                  <a:pt x="470" y="0"/>
                  <a:pt x="470" y="0"/>
                  <a:pt x="470" y="0"/>
                </a:cubicBezTo>
                <a:cubicBezTo>
                  <a:pt x="519" y="0"/>
                  <a:pt x="564" y="16"/>
                  <a:pt x="571" y="36"/>
                </a:cubicBezTo>
                <a:cubicBezTo>
                  <a:pt x="592" y="94"/>
                  <a:pt x="592" y="94"/>
                  <a:pt x="592" y="94"/>
                </a:cubicBezTo>
                <a:cubicBezTo>
                  <a:pt x="599" y="114"/>
                  <a:pt x="564" y="131"/>
                  <a:pt x="515" y="131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1" name="Freeform 48"/>
          <p:cNvSpPr/>
          <p:nvPr/>
        </p:nvSpPr>
        <p:spPr bwMode="auto">
          <a:xfrm>
            <a:off x="9760072" y="4406922"/>
            <a:ext cx="210348" cy="45344"/>
          </a:xfrm>
          <a:custGeom>
            <a:avLst/>
            <a:gdLst>
              <a:gd name="T0" fmla="*/ 507 w 591"/>
              <a:gd name="T1" fmla="*/ 127 h 127"/>
              <a:gd name="T2" fmla="*/ 122 w 591"/>
              <a:gd name="T3" fmla="*/ 127 h 127"/>
              <a:gd name="T4" fmla="*/ 23 w 591"/>
              <a:gd name="T5" fmla="*/ 92 h 127"/>
              <a:gd name="T6" fmla="*/ 6 w 591"/>
              <a:gd name="T7" fmla="*/ 35 h 127"/>
              <a:gd name="T8" fmla="*/ 83 w 591"/>
              <a:gd name="T9" fmla="*/ 0 h 127"/>
              <a:gd name="T10" fmla="*/ 464 w 591"/>
              <a:gd name="T11" fmla="*/ 0 h 127"/>
              <a:gd name="T12" fmla="*/ 564 w 591"/>
              <a:gd name="T13" fmla="*/ 35 h 127"/>
              <a:gd name="T14" fmla="*/ 584 w 591"/>
              <a:gd name="T15" fmla="*/ 92 h 127"/>
              <a:gd name="T16" fmla="*/ 507 w 591"/>
              <a:gd name="T17" fmla="*/ 127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91" h="127">
                <a:moveTo>
                  <a:pt x="507" y="127"/>
                </a:moveTo>
                <a:cubicBezTo>
                  <a:pt x="122" y="127"/>
                  <a:pt x="122" y="127"/>
                  <a:pt x="122" y="127"/>
                </a:cubicBezTo>
                <a:cubicBezTo>
                  <a:pt x="73" y="127"/>
                  <a:pt x="29" y="111"/>
                  <a:pt x="23" y="92"/>
                </a:cubicBezTo>
                <a:cubicBezTo>
                  <a:pt x="6" y="35"/>
                  <a:pt x="6" y="35"/>
                  <a:pt x="6" y="35"/>
                </a:cubicBezTo>
                <a:cubicBezTo>
                  <a:pt x="0" y="16"/>
                  <a:pt x="34" y="0"/>
                  <a:pt x="83" y="0"/>
                </a:cubicBezTo>
                <a:cubicBezTo>
                  <a:pt x="464" y="0"/>
                  <a:pt x="464" y="0"/>
                  <a:pt x="464" y="0"/>
                </a:cubicBezTo>
                <a:cubicBezTo>
                  <a:pt x="512" y="0"/>
                  <a:pt x="557" y="16"/>
                  <a:pt x="564" y="35"/>
                </a:cubicBezTo>
                <a:cubicBezTo>
                  <a:pt x="584" y="92"/>
                  <a:pt x="584" y="92"/>
                  <a:pt x="584" y="92"/>
                </a:cubicBezTo>
                <a:cubicBezTo>
                  <a:pt x="591" y="111"/>
                  <a:pt x="556" y="127"/>
                  <a:pt x="507" y="127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2" name="Freeform 49"/>
          <p:cNvSpPr/>
          <p:nvPr/>
        </p:nvSpPr>
        <p:spPr bwMode="auto">
          <a:xfrm>
            <a:off x="10011984" y="4457305"/>
            <a:ext cx="215386" cy="46604"/>
          </a:xfrm>
          <a:custGeom>
            <a:avLst/>
            <a:gdLst>
              <a:gd name="T0" fmla="*/ 521 w 604"/>
              <a:gd name="T1" fmla="*/ 131 h 131"/>
              <a:gd name="T2" fmla="*/ 131 w 604"/>
              <a:gd name="T3" fmla="*/ 131 h 131"/>
              <a:gd name="T4" fmla="*/ 28 w 604"/>
              <a:gd name="T5" fmla="*/ 94 h 131"/>
              <a:gd name="T6" fmla="*/ 7 w 604"/>
              <a:gd name="T7" fmla="*/ 36 h 131"/>
              <a:gd name="T8" fmla="*/ 83 w 604"/>
              <a:gd name="T9" fmla="*/ 0 h 131"/>
              <a:gd name="T10" fmla="*/ 469 w 604"/>
              <a:gd name="T11" fmla="*/ 0 h 131"/>
              <a:gd name="T12" fmla="*/ 572 w 604"/>
              <a:gd name="T13" fmla="*/ 36 h 131"/>
              <a:gd name="T14" fmla="*/ 596 w 604"/>
              <a:gd name="T15" fmla="*/ 94 h 131"/>
              <a:gd name="T16" fmla="*/ 521 w 604"/>
              <a:gd name="T17" fmla="*/ 131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4" h="131">
                <a:moveTo>
                  <a:pt x="521" y="131"/>
                </a:moveTo>
                <a:cubicBezTo>
                  <a:pt x="131" y="131"/>
                  <a:pt x="131" y="131"/>
                  <a:pt x="131" y="131"/>
                </a:cubicBezTo>
                <a:cubicBezTo>
                  <a:pt x="81" y="131"/>
                  <a:pt x="35" y="114"/>
                  <a:pt x="28" y="94"/>
                </a:cubicBezTo>
                <a:cubicBezTo>
                  <a:pt x="7" y="36"/>
                  <a:pt x="7" y="36"/>
                  <a:pt x="7" y="36"/>
                </a:cubicBezTo>
                <a:cubicBezTo>
                  <a:pt x="0" y="16"/>
                  <a:pt x="34" y="0"/>
                  <a:pt x="83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518" y="0"/>
                  <a:pt x="564" y="16"/>
                  <a:pt x="572" y="36"/>
                </a:cubicBezTo>
                <a:cubicBezTo>
                  <a:pt x="596" y="94"/>
                  <a:pt x="596" y="94"/>
                  <a:pt x="596" y="94"/>
                </a:cubicBezTo>
                <a:cubicBezTo>
                  <a:pt x="604" y="114"/>
                  <a:pt x="570" y="131"/>
                  <a:pt x="521" y="131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3" name="Freeform 50"/>
          <p:cNvSpPr/>
          <p:nvPr/>
        </p:nvSpPr>
        <p:spPr bwMode="auto">
          <a:xfrm>
            <a:off x="7519306" y="4240660"/>
            <a:ext cx="205309" cy="73055"/>
          </a:xfrm>
          <a:custGeom>
            <a:avLst/>
            <a:gdLst>
              <a:gd name="T0" fmla="*/ 510 w 573"/>
              <a:gd name="T1" fmla="*/ 203 h 203"/>
              <a:gd name="T2" fmla="*/ 21 w 573"/>
              <a:gd name="T3" fmla="*/ 203 h 203"/>
              <a:gd name="T4" fmla="*/ 1 w 573"/>
              <a:gd name="T5" fmla="*/ 195 h 203"/>
              <a:gd name="T6" fmla="*/ 47 w 573"/>
              <a:gd name="T7" fmla="*/ 8 h 203"/>
              <a:gd name="T8" fmla="*/ 71 w 573"/>
              <a:gd name="T9" fmla="*/ 0 h 203"/>
              <a:gd name="T10" fmla="*/ 552 w 573"/>
              <a:gd name="T11" fmla="*/ 0 h 203"/>
              <a:gd name="T12" fmla="*/ 572 w 573"/>
              <a:gd name="T13" fmla="*/ 8 h 203"/>
              <a:gd name="T14" fmla="*/ 534 w 573"/>
              <a:gd name="T15" fmla="*/ 195 h 203"/>
              <a:gd name="T16" fmla="*/ 510 w 573"/>
              <a:gd name="T17" fmla="*/ 203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3" h="203">
                <a:moveTo>
                  <a:pt x="510" y="203"/>
                </a:moveTo>
                <a:cubicBezTo>
                  <a:pt x="21" y="203"/>
                  <a:pt x="21" y="203"/>
                  <a:pt x="21" y="203"/>
                </a:cubicBezTo>
                <a:cubicBezTo>
                  <a:pt x="8" y="203"/>
                  <a:pt x="0" y="200"/>
                  <a:pt x="1" y="195"/>
                </a:cubicBezTo>
                <a:cubicBezTo>
                  <a:pt x="47" y="8"/>
                  <a:pt x="47" y="8"/>
                  <a:pt x="47" y="8"/>
                </a:cubicBezTo>
                <a:cubicBezTo>
                  <a:pt x="48" y="4"/>
                  <a:pt x="59" y="0"/>
                  <a:pt x="71" y="0"/>
                </a:cubicBezTo>
                <a:cubicBezTo>
                  <a:pt x="552" y="0"/>
                  <a:pt x="552" y="0"/>
                  <a:pt x="552" y="0"/>
                </a:cubicBezTo>
                <a:cubicBezTo>
                  <a:pt x="564" y="0"/>
                  <a:pt x="573" y="4"/>
                  <a:pt x="572" y="8"/>
                </a:cubicBezTo>
                <a:cubicBezTo>
                  <a:pt x="534" y="195"/>
                  <a:pt x="534" y="195"/>
                  <a:pt x="534" y="195"/>
                </a:cubicBezTo>
                <a:cubicBezTo>
                  <a:pt x="533" y="200"/>
                  <a:pt x="522" y="203"/>
                  <a:pt x="510" y="203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4" name="Freeform 51"/>
          <p:cNvSpPr/>
          <p:nvPr/>
        </p:nvSpPr>
        <p:spPr bwMode="auto">
          <a:xfrm>
            <a:off x="7748548" y="4240660"/>
            <a:ext cx="200271" cy="73055"/>
          </a:xfrm>
          <a:custGeom>
            <a:avLst/>
            <a:gdLst>
              <a:gd name="T0" fmla="*/ 511 w 562"/>
              <a:gd name="T1" fmla="*/ 203 h 203"/>
              <a:gd name="T2" fmla="*/ 21 w 562"/>
              <a:gd name="T3" fmla="*/ 203 h 203"/>
              <a:gd name="T4" fmla="*/ 1 w 562"/>
              <a:gd name="T5" fmla="*/ 195 h 203"/>
              <a:gd name="T6" fmla="*/ 37 w 562"/>
              <a:gd name="T7" fmla="*/ 8 h 203"/>
              <a:gd name="T8" fmla="*/ 60 w 562"/>
              <a:gd name="T9" fmla="*/ 0 h 203"/>
              <a:gd name="T10" fmla="*/ 541 w 562"/>
              <a:gd name="T11" fmla="*/ 0 h 203"/>
              <a:gd name="T12" fmla="*/ 561 w 562"/>
              <a:gd name="T13" fmla="*/ 8 h 203"/>
              <a:gd name="T14" fmla="*/ 534 w 562"/>
              <a:gd name="T15" fmla="*/ 195 h 203"/>
              <a:gd name="T16" fmla="*/ 511 w 562"/>
              <a:gd name="T17" fmla="*/ 203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62" h="203">
                <a:moveTo>
                  <a:pt x="511" y="203"/>
                </a:moveTo>
                <a:cubicBezTo>
                  <a:pt x="21" y="203"/>
                  <a:pt x="21" y="203"/>
                  <a:pt x="21" y="203"/>
                </a:cubicBezTo>
                <a:cubicBezTo>
                  <a:pt x="9" y="203"/>
                  <a:pt x="0" y="200"/>
                  <a:pt x="1" y="195"/>
                </a:cubicBezTo>
                <a:cubicBezTo>
                  <a:pt x="37" y="8"/>
                  <a:pt x="37" y="8"/>
                  <a:pt x="37" y="8"/>
                </a:cubicBezTo>
                <a:cubicBezTo>
                  <a:pt x="38" y="4"/>
                  <a:pt x="48" y="0"/>
                  <a:pt x="60" y="0"/>
                </a:cubicBezTo>
                <a:cubicBezTo>
                  <a:pt x="541" y="0"/>
                  <a:pt x="541" y="0"/>
                  <a:pt x="541" y="0"/>
                </a:cubicBezTo>
                <a:cubicBezTo>
                  <a:pt x="553" y="0"/>
                  <a:pt x="562" y="4"/>
                  <a:pt x="561" y="8"/>
                </a:cubicBezTo>
                <a:cubicBezTo>
                  <a:pt x="534" y="195"/>
                  <a:pt x="534" y="195"/>
                  <a:pt x="534" y="195"/>
                </a:cubicBezTo>
                <a:cubicBezTo>
                  <a:pt x="534" y="200"/>
                  <a:pt x="523" y="203"/>
                  <a:pt x="511" y="203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Freeform 52"/>
          <p:cNvSpPr/>
          <p:nvPr/>
        </p:nvSpPr>
        <p:spPr bwMode="auto">
          <a:xfrm>
            <a:off x="7977788" y="4240660"/>
            <a:ext cx="196492" cy="73055"/>
          </a:xfrm>
          <a:custGeom>
            <a:avLst/>
            <a:gdLst>
              <a:gd name="T0" fmla="*/ 512 w 551"/>
              <a:gd name="T1" fmla="*/ 203 h 203"/>
              <a:gd name="T2" fmla="*/ 22 w 551"/>
              <a:gd name="T3" fmla="*/ 203 h 203"/>
              <a:gd name="T4" fmla="*/ 1 w 551"/>
              <a:gd name="T5" fmla="*/ 195 h 203"/>
              <a:gd name="T6" fmla="*/ 26 w 551"/>
              <a:gd name="T7" fmla="*/ 8 h 203"/>
              <a:gd name="T8" fmla="*/ 49 w 551"/>
              <a:gd name="T9" fmla="*/ 0 h 203"/>
              <a:gd name="T10" fmla="*/ 530 w 551"/>
              <a:gd name="T11" fmla="*/ 0 h 203"/>
              <a:gd name="T12" fmla="*/ 551 w 551"/>
              <a:gd name="T13" fmla="*/ 8 h 203"/>
              <a:gd name="T14" fmla="*/ 534 w 551"/>
              <a:gd name="T15" fmla="*/ 195 h 203"/>
              <a:gd name="T16" fmla="*/ 512 w 551"/>
              <a:gd name="T17" fmla="*/ 203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51" h="203">
                <a:moveTo>
                  <a:pt x="512" y="203"/>
                </a:moveTo>
                <a:cubicBezTo>
                  <a:pt x="22" y="203"/>
                  <a:pt x="22" y="203"/>
                  <a:pt x="22" y="203"/>
                </a:cubicBezTo>
                <a:cubicBezTo>
                  <a:pt x="10" y="203"/>
                  <a:pt x="0" y="200"/>
                  <a:pt x="1" y="195"/>
                </a:cubicBezTo>
                <a:cubicBezTo>
                  <a:pt x="26" y="8"/>
                  <a:pt x="26" y="8"/>
                  <a:pt x="26" y="8"/>
                </a:cubicBezTo>
                <a:cubicBezTo>
                  <a:pt x="27" y="4"/>
                  <a:pt x="37" y="0"/>
                  <a:pt x="49" y="0"/>
                </a:cubicBezTo>
                <a:cubicBezTo>
                  <a:pt x="530" y="0"/>
                  <a:pt x="530" y="0"/>
                  <a:pt x="530" y="0"/>
                </a:cubicBezTo>
                <a:cubicBezTo>
                  <a:pt x="542" y="0"/>
                  <a:pt x="551" y="4"/>
                  <a:pt x="551" y="8"/>
                </a:cubicBezTo>
                <a:cubicBezTo>
                  <a:pt x="534" y="195"/>
                  <a:pt x="534" y="195"/>
                  <a:pt x="534" y="195"/>
                </a:cubicBezTo>
                <a:cubicBezTo>
                  <a:pt x="534" y="200"/>
                  <a:pt x="524" y="203"/>
                  <a:pt x="512" y="203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6" name="Freeform 53"/>
          <p:cNvSpPr/>
          <p:nvPr/>
        </p:nvSpPr>
        <p:spPr bwMode="auto">
          <a:xfrm>
            <a:off x="8205770" y="4240660"/>
            <a:ext cx="192714" cy="73055"/>
          </a:xfrm>
          <a:custGeom>
            <a:avLst/>
            <a:gdLst>
              <a:gd name="T0" fmla="*/ 511 w 539"/>
              <a:gd name="T1" fmla="*/ 203 h 203"/>
              <a:gd name="T2" fmla="*/ 22 w 539"/>
              <a:gd name="T3" fmla="*/ 203 h 203"/>
              <a:gd name="T4" fmla="*/ 0 w 539"/>
              <a:gd name="T5" fmla="*/ 195 h 203"/>
              <a:gd name="T6" fmla="*/ 15 w 539"/>
              <a:gd name="T7" fmla="*/ 8 h 203"/>
              <a:gd name="T8" fmla="*/ 37 w 539"/>
              <a:gd name="T9" fmla="*/ 0 h 203"/>
              <a:gd name="T10" fmla="*/ 518 w 539"/>
              <a:gd name="T11" fmla="*/ 0 h 203"/>
              <a:gd name="T12" fmla="*/ 539 w 539"/>
              <a:gd name="T13" fmla="*/ 8 h 203"/>
              <a:gd name="T14" fmla="*/ 534 w 539"/>
              <a:gd name="T15" fmla="*/ 195 h 203"/>
              <a:gd name="T16" fmla="*/ 511 w 539"/>
              <a:gd name="T17" fmla="*/ 203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39" h="203">
                <a:moveTo>
                  <a:pt x="511" y="203"/>
                </a:moveTo>
                <a:cubicBezTo>
                  <a:pt x="22" y="203"/>
                  <a:pt x="22" y="203"/>
                  <a:pt x="22" y="203"/>
                </a:cubicBezTo>
                <a:cubicBezTo>
                  <a:pt x="10" y="203"/>
                  <a:pt x="0" y="200"/>
                  <a:pt x="0" y="195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4"/>
                  <a:pt x="25" y="0"/>
                  <a:pt x="37" y="0"/>
                </a:cubicBezTo>
                <a:cubicBezTo>
                  <a:pt x="518" y="0"/>
                  <a:pt x="518" y="0"/>
                  <a:pt x="518" y="0"/>
                </a:cubicBezTo>
                <a:cubicBezTo>
                  <a:pt x="530" y="0"/>
                  <a:pt x="539" y="4"/>
                  <a:pt x="539" y="8"/>
                </a:cubicBezTo>
                <a:cubicBezTo>
                  <a:pt x="534" y="195"/>
                  <a:pt x="534" y="195"/>
                  <a:pt x="534" y="195"/>
                </a:cubicBezTo>
                <a:cubicBezTo>
                  <a:pt x="533" y="200"/>
                  <a:pt x="523" y="203"/>
                  <a:pt x="511" y="203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7" name="Freeform 54"/>
          <p:cNvSpPr/>
          <p:nvPr/>
        </p:nvSpPr>
        <p:spPr bwMode="auto">
          <a:xfrm>
            <a:off x="8435010" y="4240660"/>
            <a:ext cx="190195" cy="73055"/>
          </a:xfrm>
          <a:custGeom>
            <a:avLst/>
            <a:gdLst>
              <a:gd name="T0" fmla="*/ 512 w 534"/>
              <a:gd name="T1" fmla="*/ 203 h 203"/>
              <a:gd name="T2" fmla="*/ 22 w 534"/>
              <a:gd name="T3" fmla="*/ 203 h 203"/>
              <a:gd name="T4" fmla="*/ 0 w 534"/>
              <a:gd name="T5" fmla="*/ 195 h 203"/>
              <a:gd name="T6" fmla="*/ 4 w 534"/>
              <a:gd name="T7" fmla="*/ 8 h 203"/>
              <a:gd name="T8" fmla="*/ 26 w 534"/>
              <a:gd name="T9" fmla="*/ 0 h 203"/>
              <a:gd name="T10" fmla="*/ 507 w 534"/>
              <a:gd name="T11" fmla="*/ 0 h 203"/>
              <a:gd name="T12" fmla="*/ 529 w 534"/>
              <a:gd name="T13" fmla="*/ 8 h 203"/>
              <a:gd name="T14" fmla="*/ 534 w 534"/>
              <a:gd name="T15" fmla="*/ 195 h 203"/>
              <a:gd name="T16" fmla="*/ 512 w 534"/>
              <a:gd name="T17" fmla="*/ 203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34" h="203">
                <a:moveTo>
                  <a:pt x="512" y="203"/>
                </a:moveTo>
                <a:cubicBezTo>
                  <a:pt x="22" y="203"/>
                  <a:pt x="22" y="203"/>
                  <a:pt x="22" y="203"/>
                </a:cubicBezTo>
                <a:cubicBezTo>
                  <a:pt x="10" y="203"/>
                  <a:pt x="0" y="200"/>
                  <a:pt x="0" y="195"/>
                </a:cubicBezTo>
                <a:cubicBezTo>
                  <a:pt x="4" y="8"/>
                  <a:pt x="4" y="8"/>
                  <a:pt x="4" y="8"/>
                </a:cubicBezTo>
                <a:cubicBezTo>
                  <a:pt x="4" y="4"/>
                  <a:pt x="14" y="0"/>
                  <a:pt x="26" y="0"/>
                </a:cubicBezTo>
                <a:cubicBezTo>
                  <a:pt x="507" y="0"/>
                  <a:pt x="507" y="0"/>
                  <a:pt x="507" y="0"/>
                </a:cubicBezTo>
                <a:cubicBezTo>
                  <a:pt x="519" y="0"/>
                  <a:pt x="529" y="4"/>
                  <a:pt x="529" y="8"/>
                </a:cubicBezTo>
                <a:cubicBezTo>
                  <a:pt x="534" y="195"/>
                  <a:pt x="534" y="195"/>
                  <a:pt x="534" y="195"/>
                </a:cubicBezTo>
                <a:cubicBezTo>
                  <a:pt x="534" y="200"/>
                  <a:pt x="524" y="203"/>
                  <a:pt x="512" y="203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8" name="Freeform 55"/>
          <p:cNvSpPr/>
          <p:nvPr/>
        </p:nvSpPr>
        <p:spPr bwMode="auto">
          <a:xfrm>
            <a:off x="8651655" y="4240660"/>
            <a:ext cx="192714" cy="73055"/>
          </a:xfrm>
          <a:custGeom>
            <a:avLst/>
            <a:gdLst>
              <a:gd name="T0" fmla="*/ 518 w 540"/>
              <a:gd name="T1" fmla="*/ 203 h 203"/>
              <a:gd name="T2" fmla="*/ 29 w 540"/>
              <a:gd name="T3" fmla="*/ 203 h 203"/>
              <a:gd name="T4" fmla="*/ 6 w 540"/>
              <a:gd name="T5" fmla="*/ 195 h 203"/>
              <a:gd name="T6" fmla="*/ 0 w 540"/>
              <a:gd name="T7" fmla="*/ 8 h 203"/>
              <a:gd name="T8" fmla="*/ 21 w 540"/>
              <a:gd name="T9" fmla="*/ 0 h 203"/>
              <a:gd name="T10" fmla="*/ 502 w 540"/>
              <a:gd name="T11" fmla="*/ 0 h 203"/>
              <a:gd name="T12" fmla="*/ 524 w 540"/>
              <a:gd name="T13" fmla="*/ 8 h 203"/>
              <a:gd name="T14" fmla="*/ 540 w 540"/>
              <a:gd name="T15" fmla="*/ 195 h 203"/>
              <a:gd name="T16" fmla="*/ 518 w 540"/>
              <a:gd name="T17" fmla="*/ 203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40" h="203">
                <a:moveTo>
                  <a:pt x="518" y="203"/>
                </a:moveTo>
                <a:cubicBezTo>
                  <a:pt x="29" y="203"/>
                  <a:pt x="29" y="203"/>
                  <a:pt x="29" y="203"/>
                </a:cubicBezTo>
                <a:cubicBezTo>
                  <a:pt x="16" y="203"/>
                  <a:pt x="6" y="200"/>
                  <a:pt x="6" y="195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9" y="0"/>
                  <a:pt x="21" y="0"/>
                </a:cubicBezTo>
                <a:cubicBezTo>
                  <a:pt x="502" y="0"/>
                  <a:pt x="502" y="0"/>
                  <a:pt x="502" y="0"/>
                </a:cubicBezTo>
                <a:cubicBezTo>
                  <a:pt x="514" y="0"/>
                  <a:pt x="524" y="4"/>
                  <a:pt x="524" y="8"/>
                </a:cubicBezTo>
                <a:cubicBezTo>
                  <a:pt x="540" y="195"/>
                  <a:pt x="540" y="195"/>
                  <a:pt x="540" y="195"/>
                </a:cubicBezTo>
                <a:cubicBezTo>
                  <a:pt x="540" y="200"/>
                  <a:pt x="530" y="203"/>
                  <a:pt x="518" y="203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9" name="Freeform 56"/>
          <p:cNvSpPr/>
          <p:nvPr/>
        </p:nvSpPr>
        <p:spPr bwMode="auto">
          <a:xfrm>
            <a:off x="8874598" y="4240660"/>
            <a:ext cx="196492" cy="73055"/>
          </a:xfrm>
          <a:custGeom>
            <a:avLst/>
            <a:gdLst>
              <a:gd name="T0" fmla="*/ 530 w 551"/>
              <a:gd name="T1" fmla="*/ 203 h 203"/>
              <a:gd name="T2" fmla="*/ 40 w 551"/>
              <a:gd name="T3" fmla="*/ 203 h 203"/>
              <a:gd name="T4" fmla="*/ 17 w 551"/>
              <a:gd name="T5" fmla="*/ 195 h 203"/>
              <a:gd name="T6" fmla="*/ 0 w 551"/>
              <a:gd name="T7" fmla="*/ 8 h 203"/>
              <a:gd name="T8" fmla="*/ 21 w 551"/>
              <a:gd name="T9" fmla="*/ 0 h 203"/>
              <a:gd name="T10" fmla="*/ 502 w 551"/>
              <a:gd name="T11" fmla="*/ 0 h 203"/>
              <a:gd name="T12" fmla="*/ 525 w 551"/>
              <a:gd name="T13" fmla="*/ 8 h 203"/>
              <a:gd name="T14" fmla="*/ 551 w 551"/>
              <a:gd name="T15" fmla="*/ 195 h 203"/>
              <a:gd name="T16" fmla="*/ 530 w 551"/>
              <a:gd name="T17" fmla="*/ 203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51" h="203">
                <a:moveTo>
                  <a:pt x="530" y="203"/>
                </a:moveTo>
                <a:cubicBezTo>
                  <a:pt x="40" y="203"/>
                  <a:pt x="40" y="203"/>
                  <a:pt x="40" y="203"/>
                </a:cubicBezTo>
                <a:cubicBezTo>
                  <a:pt x="28" y="203"/>
                  <a:pt x="18" y="200"/>
                  <a:pt x="17" y="195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9" y="0"/>
                  <a:pt x="21" y="0"/>
                </a:cubicBezTo>
                <a:cubicBezTo>
                  <a:pt x="502" y="0"/>
                  <a:pt x="502" y="0"/>
                  <a:pt x="502" y="0"/>
                </a:cubicBezTo>
                <a:cubicBezTo>
                  <a:pt x="514" y="0"/>
                  <a:pt x="524" y="4"/>
                  <a:pt x="525" y="8"/>
                </a:cubicBezTo>
                <a:cubicBezTo>
                  <a:pt x="551" y="195"/>
                  <a:pt x="551" y="195"/>
                  <a:pt x="551" y="195"/>
                </a:cubicBezTo>
                <a:cubicBezTo>
                  <a:pt x="551" y="200"/>
                  <a:pt x="542" y="203"/>
                  <a:pt x="530" y="203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0" name="Freeform 57"/>
          <p:cNvSpPr/>
          <p:nvPr/>
        </p:nvSpPr>
        <p:spPr bwMode="auto">
          <a:xfrm>
            <a:off x="9097541" y="4240660"/>
            <a:ext cx="200271" cy="73055"/>
          </a:xfrm>
          <a:custGeom>
            <a:avLst/>
            <a:gdLst>
              <a:gd name="T0" fmla="*/ 541 w 562"/>
              <a:gd name="T1" fmla="*/ 203 h 203"/>
              <a:gd name="T2" fmla="*/ 51 w 562"/>
              <a:gd name="T3" fmla="*/ 203 h 203"/>
              <a:gd name="T4" fmla="*/ 28 w 562"/>
              <a:gd name="T5" fmla="*/ 195 h 203"/>
              <a:gd name="T6" fmla="*/ 0 w 562"/>
              <a:gd name="T7" fmla="*/ 8 h 203"/>
              <a:gd name="T8" fmla="*/ 21 w 562"/>
              <a:gd name="T9" fmla="*/ 0 h 203"/>
              <a:gd name="T10" fmla="*/ 501 w 562"/>
              <a:gd name="T11" fmla="*/ 0 h 203"/>
              <a:gd name="T12" fmla="*/ 525 w 562"/>
              <a:gd name="T13" fmla="*/ 8 h 203"/>
              <a:gd name="T14" fmla="*/ 561 w 562"/>
              <a:gd name="T15" fmla="*/ 195 h 203"/>
              <a:gd name="T16" fmla="*/ 541 w 562"/>
              <a:gd name="T17" fmla="*/ 203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62" h="203">
                <a:moveTo>
                  <a:pt x="541" y="203"/>
                </a:moveTo>
                <a:cubicBezTo>
                  <a:pt x="51" y="203"/>
                  <a:pt x="51" y="203"/>
                  <a:pt x="51" y="203"/>
                </a:cubicBezTo>
                <a:cubicBezTo>
                  <a:pt x="39" y="203"/>
                  <a:pt x="28" y="200"/>
                  <a:pt x="28" y="195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9" y="0"/>
                  <a:pt x="21" y="0"/>
                </a:cubicBezTo>
                <a:cubicBezTo>
                  <a:pt x="501" y="0"/>
                  <a:pt x="501" y="0"/>
                  <a:pt x="501" y="0"/>
                </a:cubicBezTo>
                <a:cubicBezTo>
                  <a:pt x="513" y="0"/>
                  <a:pt x="524" y="4"/>
                  <a:pt x="525" y="8"/>
                </a:cubicBezTo>
                <a:cubicBezTo>
                  <a:pt x="561" y="195"/>
                  <a:pt x="561" y="195"/>
                  <a:pt x="561" y="195"/>
                </a:cubicBezTo>
                <a:cubicBezTo>
                  <a:pt x="562" y="200"/>
                  <a:pt x="553" y="203"/>
                  <a:pt x="541" y="203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1" name="Freeform 58"/>
          <p:cNvSpPr/>
          <p:nvPr/>
        </p:nvSpPr>
        <p:spPr bwMode="auto">
          <a:xfrm>
            <a:off x="9319224" y="4240660"/>
            <a:ext cx="205309" cy="73055"/>
          </a:xfrm>
          <a:custGeom>
            <a:avLst/>
            <a:gdLst>
              <a:gd name="T0" fmla="*/ 553 w 574"/>
              <a:gd name="T1" fmla="*/ 203 h 203"/>
              <a:gd name="T2" fmla="*/ 63 w 574"/>
              <a:gd name="T3" fmla="*/ 203 h 203"/>
              <a:gd name="T4" fmla="*/ 39 w 574"/>
              <a:gd name="T5" fmla="*/ 195 h 203"/>
              <a:gd name="T6" fmla="*/ 1 w 574"/>
              <a:gd name="T7" fmla="*/ 8 h 203"/>
              <a:gd name="T8" fmla="*/ 21 w 574"/>
              <a:gd name="T9" fmla="*/ 0 h 203"/>
              <a:gd name="T10" fmla="*/ 502 w 574"/>
              <a:gd name="T11" fmla="*/ 0 h 203"/>
              <a:gd name="T12" fmla="*/ 526 w 574"/>
              <a:gd name="T13" fmla="*/ 8 h 203"/>
              <a:gd name="T14" fmla="*/ 572 w 574"/>
              <a:gd name="T15" fmla="*/ 195 h 203"/>
              <a:gd name="T16" fmla="*/ 553 w 574"/>
              <a:gd name="T17" fmla="*/ 203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4" h="203">
                <a:moveTo>
                  <a:pt x="553" y="203"/>
                </a:moveTo>
                <a:cubicBezTo>
                  <a:pt x="63" y="203"/>
                  <a:pt x="63" y="203"/>
                  <a:pt x="63" y="203"/>
                </a:cubicBezTo>
                <a:cubicBezTo>
                  <a:pt x="51" y="203"/>
                  <a:pt x="40" y="200"/>
                  <a:pt x="39" y="195"/>
                </a:cubicBezTo>
                <a:cubicBezTo>
                  <a:pt x="1" y="8"/>
                  <a:pt x="1" y="8"/>
                  <a:pt x="1" y="8"/>
                </a:cubicBezTo>
                <a:cubicBezTo>
                  <a:pt x="0" y="4"/>
                  <a:pt x="9" y="0"/>
                  <a:pt x="21" y="0"/>
                </a:cubicBezTo>
                <a:cubicBezTo>
                  <a:pt x="502" y="0"/>
                  <a:pt x="502" y="0"/>
                  <a:pt x="502" y="0"/>
                </a:cubicBezTo>
                <a:cubicBezTo>
                  <a:pt x="514" y="0"/>
                  <a:pt x="524" y="4"/>
                  <a:pt x="526" y="8"/>
                </a:cubicBezTo>
                <a:cubicBezTo>
                  <a:pt x="572" y="195"/>
                  <a:pt x="572" y="195"/>
                  <a:pt x="572" y="195"/>
                </a:cubicBezTo>
                <a:cubicBezTo>
                  <a:pt x="574" y="200"/>
                  <a:pt x="565" y="203"/>
                  <a:pt x="553" y="203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2" name="Freeform 59"/>
          <p:cNvSpPr/>
          <p:nvPr/>
        </p:nvSpPr>
        <p:spPr bwMode="auto">
          <a:xfrm>
            <a:off x="9540907" y="4240660"/>
            <a:ext cx="207828" cy="73055"/>
          </a:xfrm>
          <a:custGeom>
            <a:avLst/>
            <a:gdLst>
              <a:gd name="T0" fmla="*/ 563 w 584"/>
              <a:gd name="T1" fmla="*/ 203 h 203"/>
              <a:gd name="T2" fmla="*/ 74 w 584"/>
              <a:gd name="T3" fmla="*/ 203 h 203"/>
              <a:gd name="T4" fmla="*/ 50 w 584"/>
              <a:gd name="T5" fmla="*/ 195 h 203"/>
              <a:gd name="T6" fmla="*/ 1 w 584"/>
              <a:gd name="T7" fmla="*/ 8 h 203"/>
              <a:gd name="T8" fmla="*/ 20 w 584"/>
              <a:gd name="T9" fmla="*/ 0 h 203"/>
              <a:gd name="T10" fmla="*/ 501 w 584"/>
              <a:gd name="T11" fmla="*/ 0 h 203"/>
              <a:gd name="T12" fmla="*/ 525 w 584"/>
              <a:gd name="T13" fmla="*/ 8 h 203"/>
              <a:gd name="T14" fmla="*/ 583 w 584"/>
              <a:gd name="T15" fmla="*/ 195 h 203"/>
              <a:gd name="T16" fmla="*/ 563 w 584"/>
              <a:gd name="T17" fmla="*/ 203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84" h="203">
                <a:moveTo>
                  <a:pt x="563" y="203"/>
                </a:moveTo>
                <a:cubicBezTo>
                  <a:pt x="74" y="203"/>
                  <a:pt x="74" y="203"/>
                  <a:pt x="74" y="203"/>
                </a:cubicBezTo>
                <a:cubicBezTo>
                  <a:pt x="62" y="203"/>
                  <a:pt x="51" y="200"/>
                  <a:pt x="50" y="195"/>
                </a:cubicBezTo>
                <a:cubicBezTo>
                  <a:pt x="1" y="8"/>
                  <a:pt x="1" y="8"/>
                  <a:pt x="1" y="8"/>
                </a:cubicBezTo>
                <a:cubicBezTo>
                  <a:pt x="0" y="4"/>
                  <a:pt x="8" y="0"/>
                  <a:pt x="20" y="0"/>
                </a:cubicBezTo>
                <a:cubicBezTo>
                  <a:pt x="501" y="0"/>
                  <a:pt x="501" y="0"/>
                  <a:pt x="501" y="0"/>
                </a:cubicBezTo>
                <a:cubicBezTo>
                  <a:pt x="513" y="0"/>
                  <a:pt x="524" y="4"/>
                  <a:pt x="525" y="8"/>
                </a:cubicBezTo>
                <a:cubicBezTo>
                  <a:pt x="583" y="195"/>
                  <a:pt x="583" y="195"/>
                  <a:pt x="583" y="195"/>
                </a:cubicBezTo>
                <a:cubicBezTo>
                  <a:pt x="584" y="200"/>
                  <a:pt x="576" y="203"/>
                  <a:pt x="563" y="203"/>
                </a:cubicBezTo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3" name="Freeform 60"/>
          <p:cNvSpPr/>
          <p:nvPr/>
        </p:nvSpPr>
        <p:spPr bwMode="auto">
          <a:xfrm>
            <a:off x="9452738" y="4325051"/>
            <a:ext cx="211607" cy="75574"/>
          </a:xfrm>
          <a:custGeom>
            <a:avLst/>
            <a:gdLst>
              <a:gd name="T0" fmla="*/ 571 w 592"/>
              <a:gd name="T1" fmla="*/ 213 h 213"/>
              <a:gd name="T2" fmla="*/ 71 w 592"/>
              <a:gd name="T3" fmla="*/ 213 h 213"/>
              <a:gd name="T4" fmla="*/ 46 w 592"/>
              <a:gd name="T5" fmla="*/ 204 h 213"/>
              <a:gd name="T6" fmla="*/ 1 w 592"/>
              <a:gd name="T7" fmla="*/ 9 h 213"/>
              <a:gd name="T8" fmla="*/ 21 w 592"/>
              <a:gd name="T9" fmla="*/ 0 h 213"/>
              <a:gd name="T10" fmla="*/ 512 w 592"/>
              <a:gd name="T11" fmla="*/ 0 h 213"/>
              <a:gd name="T12" fmla="*/ 536 w 592"/>
              <a:gd name="T13" fmla="*/ 9 h 213"/>
              <a:gd name="T14" fmla="*/ 591 w 592"/>
              <a:gd name="T15" fmla="*/ 204 h 213"/>
              <a:gd name="T16" fmla="*/ 571 w 592"/>
              <a:gd name="T17" fmla="*/ 213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92" h="213">
                <a:moveTo>
                  <a:pt x="571" y="213"/>
                </a:moveTo>
                <a:cubicBezTo>
                  <a:pt x="71" y="213"/>
                  <a:pt x="71" y="213"/>
                  <a:pt x="71" y="213"/>
                </a:cubicBezTo>
                <a:cubicBezTo>
                  <a:pt x="58" y="213"/>
                  <a:pt x="47" y="209"/>
                  <a:pt x="46" y="204"/>
                </a:cubicBezTo>
                <a:cubicBezTo>
                  <a:pt x="1" y="9"/>
                  <a:pt x="1" y="9"/>
                  <a:pt x="1" y="9"/>
                </a:cubicBezTo>
                <a:cubicBezTo>
                  <a:pt x="0" y="4"/>
                  <a:pt x="9" y="0"/>
                  <a:pt x="21" y="0"/>
                </a:cubicBezTo>
                <a:cubicBezTo>
                  <a:pt x="512" y="0"/>
                  <a:pt x="512" y="0"/>
                  <a:pt x="512" y="0"/>
                </a:cubicBezTo>
                <a:cubicBezTo>
                  <a:pt x="524" y="0"/>
                  <a:pt x="535" y="4"/>
                  <a:pt x="536" y="9"/>
                </a:cubicBezTo>
                <a:cubicBezTo>
                  <a:pt x="591" y="204"/>
                  <a:pt x="591" y="204"/>
                  <a:pt x="591" y="204"/>
                </a:cubicBezTo>
                <a:cubicBezTo>
                  <a:pt x="592" y="209"/>
                  <a:pt x="583" y="213"/>
                  <a:pt x="571" y="213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4" name="Freeform 61"/>
          <p:cNvSpPr/>
          <p:nvPr/>
        </p:nvSpPr>
        <p:spPr bwMode="auto">
          <a:xfrm>
            <a:off x="9770147" y="4240660"/>
            <a:ext cx="381648" cy="73055"/>
          </a:xfrm>
          <a:custGeom>
            <a:avLst/>
            <a:gdLst>
              <a:gd name="T0" fmla="*/ 1039 w 1067"/>
              <a:gd name="T1" fmla="*/ 203 h 203"/>
              <a:gd name="T2" fmla="*/ 93 w 1067"/>
              <a:gd name="T3" fmla="*/ 203 h 203"/>
              <a:gd name="T4" fmla="*/ 59 w 1067"/>
              <a:gd name="T5" fmla="*/ 192 h 203"/>
              <a:gd name="T6" fmla="*/ 2 w 1067"/>
              <a:gd name="T7" fmla="*/ 11 h 203"/>
              <a:gd name="T8" fmla="*/ 28 w 1067"/>
              <a:gd name="T9" fmla="*/ 0 h 203"/>
              <a:gd name="T10" fmla="*/ 956 w 1067"/>
              <a:gd name="T11" fmla="*/ 0 h 203"/>
              <a:gd name="T12" fmla="*/ 991 w 1067"/>
              <a:gd name="T13" fmla="*/ 11 h 203"/>
              <a:gd name="T14" fmla="*/ 1064 w 1067"/>
              <a:gd name="T15" fmla="*/ 192 h 203"/>
              <a:gd name="T16" fmla="*/ 1039 w 1067"/>
              <a:gd name="T17" fmla="*/ 203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7" h="203">
                <a:moveTo>
                  <a:pt x="1039" y="203"/>
                </a:moveTo>
                <a:cubicBezTo>
                  <a:pt x="93" y="203"/>
                  <a:pt x="93" y="203"/>
                  <a:pt x="93" y="203"/>
                </a:cubicBezTo>
                <a:cubicBezTo>
                  <a:pt x="77" y="203"/>
                  <a:pt x="61" y="198"/>
                  <a:pt x="59" y="192"/>
                </a:cubicBezTo>
                <a:cubicBezTo>
                  <a:pt x="2" y="11"/>
                  <a:pt x="2" y="11"/>
                  <a:pt x="2" y="11"/>
                </a:cubicBezTo>
                <a:cubicBezTo>
                  <a:pt x="0" y="5"/>
                  <a:pt x="12" y="0"/>
                  <a:pt x="28" y="0"/>
                </a:cubicBezTo>
                <a:cubicBezTo>
                  <a:pt x="956" y="0"/>
                  <a:pt x="956" y="0"/>
                  <a:pt x="956" y="0"/>
                </a:cubicBezTo>
                <a:cubicBezTo>
                  <a:pt x="973" y="0"/>
                  <a:pt x="988" y="5"/>
                  <a:pt x="991" y="11"/>
                </a:cubicBezTo>
                <a:cubicBezTo>
                  <a:pt x="1064" y="192"/>
                  <a:pt x="1064" y="192"/>
                  <a:pt x="1064" y="192"/>
                </a:cubicBezTo>
                <a:cubicBezTo>
                  <a:pt x="1067" y="198"/>
                  <a:pt x="1056" y="203"/>
                  <a:pt x="1039" y="203"/>
                </a:cubicBezTo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5" name="Freeform 62"/>
          <p:cNvSpPr/>
          <p:nvPr/>
        </p:nvSpPr>
        <p:spPr bwMode="auto">
          <a:xfrm>
            <a:off x="9679459" y="4325051"/>
            <a:ext cx="507605" cy="75574"/>
          </a:xfrm>
          <a:custGeom>
            <a:avLst/>
            <a:gdLst>
              <a:gd name="T0" fmla="*/ 1391 w 1424"/>
              <a:gd name="T1" fmla="*/ 213 h 213"/>
              <a:gd name="T2" fmla="*/ 95 w 1424"/>
              <a:gd name="T3" fmla="*/ 213 h 213"/>
              <a:gd name="T4" fmla="*/ 55 w 1424"/>
              <a:gd name="T5" fmla="*/ 199 h 213"/>
              <a:gd name="T6" fmla="*/ 2 w 1424"/>
              <a:gd name="T7" fmla="*/ 14 h 213"/>
              <a:gd name="T8" fmla="*/ 33 w 1424"/>
              <a:gd name="T9" fmla="*/ 0 h 213"/>
              <a:gd name="T10" fmla="*/ 1305 w 1424"/>
              <a:gd name="T11" fmla="*/ 0 h 213"/>
              <a:gd name="T12" fmla="*/ 1345 w 1424"/>
              <a:gd name="T13" fmla="*/ 14 h 213"/>
              <a:gd name="T14" fmla="*/ 1421 w 1424"/>
              <a:gd name="T15" fmla="*/ 199 h 213"/>
              <a:gd name="T16" fmla="*/ 1391 w 1424"/>
              <a:gd name="T17" fmla="*/ 213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24" h="213">
                <a:moveTo>
                  <a:pt x="1391" y="213"/>
                </a:moveTo>
                <a:cubicBezTo>
                  <a:pt x="95" y="213"/>
                  <a:pt x="95" y="213"/>
                  <a:pt x="95" y="213"/>
                </a:cubicBezTo>
                <a:cubicBezTo>
                  <a:pt x="75" y="213"/>
                  <a:pt x="58" y="206"/>
                  <a:pt x="55" y="199"/>
                </a:cubicBezTo>
                <a:cubicBezTo>
                  <a:pt x="2" y="14"/>
                  <a:pt x="2" y="14"/>
                  <a:pt x="2" y="14"/>
                </a:cubicBezTo>
                <a:cubicBezTo>
                  <a:pt x="0" y="6"/>
                  <a:pt x="14" y="0"/>
                  <a:pt x="33" y="0"/>
                </a:cubicBezTo>
                <a:cubicBezTo>
                  <a:pt x="1305" y="0"/>
                  <a:pt x="1305" y="0"/>
                  <a:pt x="1305" y="0"/>
                </a:cubicBezTo>
                <a:cubicBezTo>
                  <a:pt x="1324" y="0"/>
                  <a:pt x="1342" y="6"/>
                  <a:pt x="1345" y="14"/>
                </a:cubicBezTo>
                <a:cubicBezTo>
                  <a:pt x="1421" y="199"/>
                  <a:pt x="1421" y="199"/>
                  <a:pt x="1421" y="199"/>
                </a:cubicBezTo>
                <a:cubicBezTo>
                  <a:pt x="1424" y="206"/>
                  <a:pt x="1410" y="213"/>
                  <a:pt x="1391" y="213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6" name="Freeform 63"/>
          <p:cNvSpPr/>
          <p:nvPr/>
        </p:nvSpPr>
        <p:spPr bwMode="auto">
          <a:xfrm>
            <a:off x="6894562" y="4240660"/>
            <a:ext cx="384167" cy="73055"/>
          </a:xfrm>
          <a:custGeom>
            <a:avLst/>
            <a:gdLst>
              <a:gd name="T0" fmla="*/ 984 w 1077"/>
              <a:gd name="T1" fmla="*/ 203 h 203"/>
              <a:gd name="T2" fmla="*/ 29 w 1077"/>
              <a:gd name="T3" fmla="*/ 203 h 203"/>
              <a:gd name="T4" fmla="*/ 3 w 1077"/>
              <a:gd name="T5" fmla="*/ 192 h 203"/>
              <a:gd name="T6" fmla="*/ 76 w 1077"/>
              <a:gd name="T7" fmla="*/ 11 h 203"/>
              <a:gd name="T8" fmla="*/ 111 w 1077"/>
              <a:gd name="T9" fmla="*/ 0 h 203"/>
              <a:gd name="T10" fmla="*/ 1049 w 1077"/>
              <a:gd name="T11" fmla="*/ 0 h 203"/>
              <a:gd name="T12" fmla="*/ 1075 w 1077"/>
              <a:gd name="T13" fmla="*/ 11 h 203"/>
              <a:gd name="T14" fmla="*/ 1018 w 1077"/>
              <a:gd name="T15" fmla="*/ 192 h 203"/>
              <a:gd name="T16" fmla="*/ 984 w 1077"/>
              <a:gd name="T17" fmla="*/ 203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77" h="203">
                <a:moveTo>
                  <a:pt x="984" y="203"/>
                </a:moveTo>
                <a:cubicBezTo>
                  <a:pt x="29" y="203"/>
                  <a:pt x="29" y="203"/>
                  <a:pt x="29" y="203"/>
                </a:cubicBezTo>
                <a:cubicBezTo>
                  <a:pt x="12" y="203"/>
                  <a:pt x="0" y="198"/>
                  <a:pt x="3" y="192"/>
                </a:cubicBezTo>
                <a:cubicBezTo>
                  <a:pt x="76" y="11"/>
                  <a:pt x="76" y="11"/>
                  <a:pt x="76" y="11"/>
                </a:cubicBezTo>
                <a:cubicBezTo>
                  <a:pt x="79" y="5"/>
                  <a:pt x="94" y="0"/>
                  <a:pt x="111" y="0"/>
                </a:cubicBezTo>
                <a:cubicBezTo>
                  <a:pt x="1049" y="0"/>
                  <a:pt x="1049" y="0"/>
                  <a:pt x="1049" y="0"/>
                </a:cubicBezTo>
                <a:cubicBezTo>
                  <a:pt x="1065" y="0"/>
                  <a:pt x="1077" y="5"/>
                  <a:pt x="1075" y="11"/>
                </a:cubicBezTo>
                <a:cubicBezTo>
                  <a:pt x="1018" y="192"/>
                  <a:pt x="1018" y="192"/>
                  <a:pt x="1018" y="192"/>
                </a:cubicBezTo>
                <a:cubicBezTo>
                  <a:pt x="1016" y="198"/>
                  <a:pt x="1001" y="203"/>
                  <a:pt x="984" y="203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7" name="Freeform 64"/>
          <p:cNvSpPr/>
          <p:nvPr/>
        </p:nvSpPr>
        <p:spPr bwMode="auto">
          <a:xfrm>
            <a:off x="6855517" y="4325051"/>
            <a:ext cx="515162" cy="75574"/>
          </a:xfrm>
          <a:custGeom>
            <a:avLst/>
            <a:gdLst>
              <a:gd name="T0" fmla="*/ 1347 w 1442"/>
              <a:gd name="T1" fmla="*/ 213 h 213"/>
              <a:gd name="T2" fmla="*/ 33 w 1442"/>
              <a:gd name="T3" fmla="*/ 213 h 213"/>
              <a:gd name="T4" fmla="*/ 3 w 1442"/>
              <a:gd name="T5" fmla="*/ 198 h 213"/>
              <a:gd name="T6" fmla="*/ 78 w 1442"/>
              <a:gd name="T7" fmla="*/ 14 h 213"/>
              <a:gd name="T8" fmla="*/ 119 w 1442"/>
              <a:gd name="T9" fmla="*/ 0 h 213"/>
              <a:gd name="T10" fmla="*/ 1409 w 1442"/>
              <a:gd name="T11" fmla="*/ 0 h 213"/>
              <a:gd name="T12" fmla="*/ 1440 w 1442"/>
              <a:gd name="T13" fmla="*/ 14 h 213"/>
              <a:gd name="T14" fmla="*/ 1387 w 1442"/>
              <a:gd name="T15" fmla="*/ 198 h 213"/>
              <a:gd name="T16" fmla="*/ 1347 w 1442"/>
              <a:gd name="T17" fmla="*/ 213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42" h="213">
                <a:moveTo>
                  <a:pt x="1347" y="213"/>
                </a:moveTo>
                <a:cubicBezTo>
                  <a:pt x="33" y="213"/>
                  <a:pt x="33" y="213"/>
                  <a:pt x="33" y="213"/>
                </a:cubicBezTo>
                <a:cubicBezTo>
                  <a:pt x="13" y="213"/>
                  <a:pt x="0" y="206"/>
                  <a:pt x="3" y="198"/>
                </a:cubicBezTo>
                <a:cubicBezTo>
                  <a:pt x="78" y="14"/>
                  <a:pt x="78" y="14"/>
                  <a:pt x="78" y="14"/>
                </a:cubicBezTo>
                <a:cubicBezTo>
                  <a:pt x="81" y="6"/>
                  <a:pt x="99" y="0"/>
                  <a:pt x="119" y="0"/>
                </a:cubicBezTo>
                <a:cubicBezTo>
                  <a:pt x="1409" y="0"/>
                  <a:pt x="1409" y="0"/>
                  <a:pt x="1409" y="0"/>
                </a:cubicBezTo>
                <a:cubicBezTo>
                  <a:pt x="1428" y="0"/>
                  <a:pt x="1442" y="6"/>
                  <a:pt x="1440" y="14"/>
                </a:cubicBezTo>
                <a:cubicBezTo>
                  <a:pt x="1387" y="198"/>
                  <a:pt x="1387" y="198"/>
                  <a:pt x="1387" y="198"/>
                </a:cubicBezTo>
                <a:cubicBezTo>
                  <a:pt x="1385" y="206"/>
                  <a:pt x="1367" y="213"/>
                  <a:pt x="1347" y="213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8" name="Freeform 65"/>
          <p:cNvSpPr/>
          <p:nvPr/>
        </p:nvSpPr>
        <p:spPr bwMode="auto">
          <a:xfrm>
            <a:off x="7489078" y="4160047"/>
            <a:ext cx="201530" cy="70536"/>
          </a:xfrm>
          <a:custGeom>
            <a:avLst/>
            <a:gdLst>
              <a:gd name="T0" fmla="*/ 500 w 563"/>
              <a:gd name="T1" fmla="*/ 196 h 196"/>
              <a:gd name="T2" fmla="*/ 21 w 563"/>
              <a:gd name="T3" fmla="*/ 196 h 196"/>
              <a:gd name="T4" fmla="*/ 1 w 563"/>
              <a:gd name="T5" fmla="*/ 187 h 196"/>
              <a:gd name="T6" fmla="*/ 48 w 563"/>
              <a:gd name="T7" fmla="*/ 8 h 196"/>
              <a:gd name="T8" fmla="*/ 72 w 563"/>
              <a:gd name="T9" fmla="*/ 0 h 196"/>
              <a:gd name="T10" fmla="*/ 542 w 563"/>
              <a:gd name="T11" fmla="*/ 0 h 196"/>
              <a:gd name="T12" fmla="*/ 562 w 563"/>
              <a:gd name="T13" fmla="*/ 8 h 196"/>
              <a:gd name="T14" fmla="*/ 524 w 563"/>
              <a:gd name="T15" fmla="*/ 187 h 196"/>
              <a:gd name="T16" fmla="*/ 500 w 563"/>
              <a:gd name="T17" fmla="*/ 196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63" h="196">
                <a:moveTo>
                  <a:pt x="500" y="196"/>
                </a:moveTo>
                <a:cubicBezTo>
                  <a:pt x="21" y="196"/>
                  <a:pt x="21" y="196"/>
                  <a:pt x="21" y="196"/>
                </a:cubicBezTo>
                <a:cubicBezTo>
                  <a:pt x="9" y="196"/>
                  <a:pt x="0" y="192"/>
                  <a:pt x="1" y="187"/>
                </a:cubicBezTo>
                <a:cubicBezTo>
                  <a:pt x="48" y="8"/>
                  <a:pt x="48" y="8"/>
                  <a:pt x="48" y="8"/>
                </a:cubicBezTo>
                <a:cubicBezTo>
                  <a:pt x="49" y="4"/>
                  <a:pt x="60" y="0"/>
                  <a:pt x="72" y="0"/>
                </a:cubicBezTo>
                <a:cubicBezTo>
                  <a:pt x="542" y="0"/>
                  <a:pt x="542" y="0"/>
                  <a:pt x="542" y="0"/>
                </a:cubicBezTo>
                <a:cubicBezTo>
                  <a:pt x="554" y="0"/>
                  <a:pt x="563" y="4"/>
                  <a:pt x="562" y="8"/>
                </a:cubicBezTo>
                <a:cubicBezTo>
                  <a:pt x="524" y="187"/>
                  <a:pt x="524" y="187"/>
                  <a:pt x="524" y="187"/>
                </a:cubicBezTo>
                <a:cubicBezTo>
                  <a:pt x="523" y="192"/>
                  <a:pt x="512" y="196"/>
                  <a:pt x="500" y="196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9" name="Freeform 66"/>
          <p:cNvSpPr/>
          <p:nvPr/>
        </p:nvSpPr>
        <p:spPr bwMode="auto">
          <a:xfrm>
            <a:off x="7710761" y="4160047"/>
            <a:ext cx="197752" cy="70536"/>
          </a:xfrm>
          <a:custGeom>
            <a:avLst/>
            <a:gdLst>
              <a:gd name="T0" fmla="*/ 500 w 552"/>
              <a:gd name="T1" fmla="*/ 196 h 196"/>
              <a:gd name="T2" fmla="*/ 21 w 552"/>
              <a:gd name="T3" fmla="*/ 196 h 196"/>
              <a:gd name="T4" fmla="*/ 1 w 552"/>
              <a:gd name="T5" fmla="*/ 187 h 196"/>
              <a:gd name="T6" fmla="*/ 38 w 552"/>
              <a:gd name="T7" fmla="*/ 8 h 196"/>
              <a:gd name="T8" fmla="*/ 61 w 552"/>
              <a:gd name="T9" fmla="*/ 0 h 196"/>
              <a:gd name="T10" fmla="*/ 532 w 552"/>
              <a:gd name="T11" fmla="*/ 0 h 196"/>
              <a:gd name="T12" fmla="*/ 552 w 552"/>
              <a:gd name="T13" fmla="*/ 8 h 196"/>
              <a:gd name="T14" fmla="*/ 523 w 552"/>
              <a:gd name="T15" fmla="*/ 187 h 196"/>
              <a:gd name="T16" fmla="*/ 500 w 552"/>
              <a:gd name="T17" fmla="*/ 196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52" h="196">
                <a:moveTo>
                  <a:pt x="500" y="196"/>
                </a:moveTo>
                <a:cubicBezTo>
                  <a:pt x="21" y="196"/>
                  <a:pt x="21" y="196"/>
                  <a:pt x="21" y="196"/>
                </a:cubicBezTo>
                <a:cubicBezTo>
                  <a:pt x="9" y="196"/>
                  <a:pt x="0" y="192"/>
                  <a:pt x="1" y="187"/>
                </a:cubicBezTo>
                <a:cubicBezTo>
                  <a:pt x="38" y="8"/>
                  <a:pt x="38" y="8"/>
                  <a:pt x="38" y="8"/>
                </a:cubicBezTo>
                <a:cubicBezTo>
                  <a:pt x="39" y="4"/>
                  <a:pt x="49" y="0"/>
                  <a:pt x="61" y="0"/>
                </a:cubicBezTo>
                <a:cubicBezTo>
                  <a:pt x="532" y="0"/>
                  <a:pt x="532" y="0"/>
                  <a:pt x="532" y="0"/>
                </a:cubicBezTo>
                <a:cubicBezTo>
                  <a:pt x="543" y="0"/>
                  <a:pt x="552" y="4"/>
                  <a:pt x="552" y="8"/>
                </a:cubicBezTo>
                <a:cubicBezTo>
                  <a:pt x="523" y="187"/>
                  <a:pt x="523" y="187"/>
                  <a:pt x="523" y="187"/>
                </a:cubicBezTo>
                <a:cubicBezTo>
                  <a:pt x="523" y="192"/>
                  <a:pt x="512" y="196"/>
                  <a:pt x="500" y="196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0" name="Freeform 67"/>
          <p:cNvSpPr/>
          <p:nvPr/>
        </p:nvSpPr>
        <p:spPr bwMode="auto">
          <a:xfrm>
            <a:off x="7934963" y="4160047"/>
            <a:ext cx="192714" cy="70536"/>
          </a:xfrm>
          <a:custGeom>
            <a:avLst/>
            <a:gdLst>
              <a:gd name="T0" fmla="*/ 500 w 541"/>
              <a:gd name="T1" fmla="*/ 196 h 196"/>
              <a:gd name="T2" fmla="*/ 21 w 541"/>
              <a:gd name="T3" fmla="*/ 196 h 196"/>
              <a:gd name="T4" fmla="*/ 1 w 541"/>
              <a:gd name="T5" fmla="*/ 187 h 196"/>
              <a:gd name="T6" fmla="*/ 27 w 541"/>
              <a:gd name="T7" fmla="*/ 8 h 196"/>
              <a:gd name="T8" fmla="*/ 50 w 541"/>
              <a:gd name="T9" fmla="*/ 0 h 196"/>
              <a:gd name="T10" fmla="*/ 520 w 541"/>
              <a:gd name="T11" fmla="*/ 0 h 196"/>
              <a:gd name="T12" fmla="*/ 541 w 541"/>
              <a:gd name="T13" fmla="*/ 8 h 196"/>
              <a:gd name="T14" fmla="*/ 523 w 541"/>
              <a:gd name="T15" fmla="*/ 187 h 196"/>
              <a:gd name="T16" fmla="*/ 500 w 541"/>
              <a:gd name="T17" fmla="*/ 196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41" h="196">
                <a:moveTo>
                  <a:pt x="500" y="196"/>
                </a:moveTo>
                <a:cubicBezTo>
                  <a:pt x="21" y="196"/>
                  <a:pt x="21" y="196"/>
                  <a:pt x="21" y="196"/>
                </a:cubicBezTo>
                <a:cubicBezTo>
                  <a:pt x="9" y="196"/>
                  <a:pt x="0" y="192"/>
                  <a:pt x="1" y="187"/>
                </a:cubicBezTo>
                <a:cubicBezTo>
                  <a:pt x="27" y="8"/>
                  <a:pt x="27" y="8"/>
                  <a:pt x="27" y="8"/>
                </a:cubicBezTo>
                <a:cubicBezTo>
                  <a:pt x="28" y="4"/>
                  <a:pt x="38" y="0"/>
                  <a:pt x="50" y="0"/>
                </a:cubicBezTo>
                <a:cubicBezTo>
                  <a:pt x="520" y="0"/>
                  <a:pt x="520" y="0"/>
                  <a:pt x="520" y="0"/>
                </a:cubicBezTo>
                <a:cubicBezTo>
                  <a:pt x="532" y="0"/>
                  <a:pt x="541" y="4"/>
                  <a:pt x="541" y="8"/>
                </a:cubicBezTo>
                <a:cubicBezTo>
                  <a:pt x="523" y="187"/>
                  <a:pt x="523" y="187"/>
                  <a:pt x="523" y="187"/>
                </a:cubicBezTo>
                <a:cubicBezTo>
                  <a:pt x="522" y="192"/>
                  <a:pt x="512" y="196"/>
                  <a:pt x="500" y="196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1" name="Freeform 68"/>
          <p:cNvSpPr/>
          <p:nvPr/>
        </p:nvSpPr>
        <p:spPr bwMode="auto">
          <a:xfrm>
            <a:off x="8157905" y="4160047"/>
            <a:ext cx="188935" cy="70536"/>
          </a:xfrm>
          <a:custGeom>
            <a:avLst/>
            <a:gdLst>
              <a:gd name="T0" fmla="*/ 500 w 530"/>
              <a:gd name="T1" fmla="*/ 196 h 196"/>
              <a:gd name="T2" fmla="*/ 21 w 530"/>
              <a:gd name="T3" fmla="*/ 196 h 196"/>
              <a:gd name="T4" fmla="*/ 0 w 530"/>
              <a:gd name="T5" fmla="*/ 187 h 196"/>
              <a:gd name="T6" fmla="*/ 17 w 530"/>
              <a:gd name="T7" fmla="*/ 8 h 196"/>
              <a:gd name="T8" fmla="*/ 39 w 530"/>
              <a:gd name="T9" fmla="*/ 0 h 196"/>
              <a:gd name="T10" fmla="*/ 509 w 530"/>
              <a:gd name="T11" fmla="*/ 0 h 196"/>
              <a:gd name="T12" fmla="*/ 530 w 530"/>
              <a:gd name="T13" fmla="*/ 8 h 196"/>
              <a:gd name="T14" fmla="*/ 522 w 530"/>
              <a:gd name="T15" fmla="*/ 187 h 196"/>
              <a:gd name="T16" fmla="*/ 500 w 530"/>
              <a:gd name="T17" fmla="*/ 196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30" h="196">
                <a:moveTo>
                  <a:pt x="500" y="196"/>
                </a:moveTo>
                <a:cubicBezTo>
                  <a:pt x="21" y="196"/>
                  <a:pt x="21" y="196"/>
                  <a:pt x="21" y="196"/>
                </a:cubicBezTo>
                <a:cubicBezTo>
                  <a:pt x="9" y="196"/>
                  <a:pt x="0" y="192"/>
                  <a:pt x="0" y="187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4"/>
                  <a:pt x="27" y="0"/>
                  <a:pt x="39" y="0"/>
                </a:cubicBezTo>
                <a:cubicBezTo>
                  <a:pt x="509" y="0"/>
                  <a:pt x="509" y="0"/>
                  <a:pt x="509" y="0"/>
                </a:cubicBezTo>
                <a:cubicBezTo>
                  <a:pt x="521" y="0"/>
                  <a:pt x="530" y="4"/>
                  <a:pt x="530" y="8"/>
                </a:cubicBezTo>
                <a:cubicBezTo>
                  <a:pt x="522" y="187"/>
                  <a:pt x="522" y="187"/>
                  <a:pt x="522" y="187"/>
                </a:cubicBezTo>
                <a:cubicBezTo>
                  <a:pt x="522" y="192"/>
                  <a:pt x="512" y="196"/>
                  <a:pt x="500" y="196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2" name="Freeform 69"/>
          <p:cNvSpPr/>
          <p:nvPr/>
        </p:nvSpPr>
        <p:spPr bwMode="auto">
          <a:xfrm>
            <a:off x="8379590" y="4160047"/>
            <a:ext cx="186415" cy="70536"/>
          </a:xfrm>
          <a:custGeom>
            <a:avLst/>
            <a:gdLst>
              <a:gd name="T0" fmla="*/ 501 w 522"/>
              <a:gd name="T1" fmla="*/ 196 h 196"/>
              <a:gd name="T2" fmla="*/ 21 w 522"/>
              <a:gd name="T3" fmla="*/ 196 h 196"/>
              <a:gd name="T4" fmla="*/ 0 w 522"/>
              <a:gd name="T5" fmla="*/ 187 h 196"/>
              <a:gd name="T6" fmla="*/ 6 w 522"/>
              <a:gd name="T7" fmla="*/ 8 h 196"/>
              <a:gd name="T8" fmla="*/ 28 w 522"/>
              <a:gd name="T9" fmla="*/ 0 h 196"/>
              <a:gd name="T10" fmla="*/ 499 w 522"/>
              <a:gd name="T11" fmla="*/ 0 h 196"/>
              <a:gd name="T12" fmla="*/ 520 w 522"/>
              <a:gd name="T13" fmla="*/ 8 h 196"/>
              <a:gd name="T14" fmla="*/ 522 w 522"/>
              <a:gd name="T15" fmla="*/ 187 h 196"/>
              <a:gd name="T16" fmla="*/ 501 w 522"/>
              <a:gd name="T17" fmla="*/ 196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2" h="196">
                <a:moveTo>
                  <a:pt x="501" y="196"/>
                </a:moveTo>
                <a:cubicBezTo>
                  <a:pt x="21" y="196"/>
                  <a:pt x="21" y="196"/>
                  <a:pt x="21" y="196"/>
                </a:cubicBezTo>
                <a:cubicBezTo>
                  <a:pt x="9" y="196"/>
                  <a:pt x="0" y="192"/>
                  <a:pt x="0" y="187"/>
                </a:cubicBezTo>
                <a:cubicBezTo>
                  <a:pt x="6" y="8"/>
                  <a:pt x="6" y="8"/>
                  <a:pt x="6" y="8"/>
                </a:cubicBezTo>
                <a:cubicBezTo>
                  <a:pt x="6" y="4"/>
                  <a:pt x="16" y="0"/>
                  <a:pt x="28" y="0"/>
                </a:cubicBezTo>
                <a:cubicBezTo>
                  <a:pt x="499" y="0"/>
                  <a:pt x="499" y="0"/>
                  <a:pt x="499" y="0"/>
                </a:cubicBezTo>
                <a:cubicBezTo>
                  <a:pt x="510" y="0"/>
                  <a:pt x="520" y="4"/>
                  <a:pt x="520" y="8"/>
                </a:cubicBezTo>
                <a:cubicBezTo>
                  <a:pt x="522" y="187"/>
                  <a:pt x="522" y="187"/>
                  <a:pt x="522" y="187"/>
                </a:cubicBezTo>
                <a:cubicBezTo>
                  <a:pt x="522" y="192"/>
                  <a:pt x="513" y="196"/>
                  <a:pt x="501" y="196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3" name="Freeform 70"/>
          <p:cNvSpPr/>
          <p:nvPr/>
        </p:nvSpPr>
        <p:spPr bwMode="auto">
          <a:xfrm>
            <a:off x="8594975" y="4160047"/>
            <a:ext cx="187675" cy="70536"/>
          </a:xfrm>
          <a:custGeom>
            <a:avLst/>
            <a:gdLst>
              <a:gd name="T0" fmla="*/ 505 w 526"/>
              <a:gd name="T1" fmla="*/ 196 h 196"/>
              <a:gd name="T2" fmla="*/ 25 w 526"/>
              <a:gd name="T3" fmla="*/ 196 h 196"/>
              <a:gd name="T4" fmla="*/ 4 w 526"/>
              <a:gd name="T5" fmla="*/ 187 h 196"/>
              <a:gd name="T6" fmla="*/ 0 w 526"/>
              <a:gd name="T7" fmla="*/ 8 h 196"/>
              <a:gd name="T8" fmla="*/ 21 w 526"/>
              <a:gd name="T9" fmla="*/ 0 h 196"/>
              <a:gd name="T10" fmla="*/ 492 w 526"/>
              <a:gd name="T11" fmla="*/ 0 h 196"/>
              <a:gd name="T12" fmla="*/ 514 w 526"/>
              <a:gd name="T13" fmla="*/ 8 h 196"/>
              <a:gd name="T14" fmla="*/ 526 w 526"/>
              <a:gd name="T15" fmla="*/ 187 h 196"/>
              <a:gd name="T16" fmla="*/ 505 w 526"/>
              <a:gd name="T17" fmla="*/ 196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6" h="196">
                <a:moveTo>
                  <a:pt x="505" y="196"/>
                </a:moveTo>
                <a:cubicBezTo>
                  <a:pt x="25" y="196"/>
                  <a:pt x="25" y="196"/>
                  <a:pt x="25" y="196"/>
                </a:cubicBezTo>
                <a:cubicBezTo>
                  <a:pt x="13" y="196"/>
                  <a:pt x="4" y="192"/>
                  <a:pt x="4" y="187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9" y="0"/>
                  <a:pt x="21" y="0"/>
                </a:cubicBezTo>
                <a:cubicBezTo>
                  <a:pt x="492" y="0"/>
                  <a:pt x="492" y="0"/>
                  <a:pt x="492" y="0"/>
                </a:cubicBezTo>
                <a:cubicBezTo>
                  <a:pt x="504" y="0"/>
                  <a:pt x="513" y="4"/>
                  <a:pt x="514" y="8"/>
                </a:cubicBezTo>
                <a:cubicBezTo>
                  <a:pt x="526" y="187"/>
                  <a:pt x="526" y="187"/>
                  <a:pt x="526" y="187"/>
                </a:cubicBezTo>
                <a:cubicBezTo>
                  <a:pt x="526" y="192"/>
                  <a:pt x="517" y="196"/>
                  <a:pt x="505" y="196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4" name="Freeform 71"/>
          <p:cNvSpPr/>
          <p:nvPr/>
        </p:nvSpPr>
        <p:spPr bwMode="auto">
          <a:xfrm>
            <a:off x="8815399" y="4160047"/>
            <a:ext cx="192714" cy="70536"/>
          </a:xfrm>
          <a:custGeom>
            <a:avLst/>
            <a:gdLst>
              <a:gd name="T0" fmla="*/ 516 w 537"/>
              <a:gd name="T1" fmla="*/ 196 h 196"/>
              <a:gd name="T2" fmla="*/ 36 w 537"/>
              <a:gd name="T3" fmla="*/ 196 h 196"/>
              <a:gd name="T4" fmla="*/ 14 w 537"/>
              <a:gd name="T5" fmla="*/ 187 h 196"/>
              <a:gd name="T6" fmla="*/ 0 w 537"/>
              <a:gd name="T7" fmla="*/ 8 h 196"/>
              <a:gd name="T8" fmla="*/ 21 w 537"/>
              <a:gd name="T9" fmla="*/ 0 h 196"/>
              <a:gd name="T10" fmla="*/ 492 w 537"/>
              <a:gd name="T11" fmla="*/ 0 h 196"/>
              <a:gd name="T12" fmla="*/ 514 w 537"/>
              <a:gd name="T13" fmla="*/ 8 h 196"/>
              <a:gd name="T14" fmla="*/ 536 w 537"/>
              <a:gd name="T15" fmla="*/ 187 h 196"/>
              <a:gd name="T16" fmla="*/ 516 w 537"/>
              <a:gd name="T17" fmla="*/ 196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37" h="196">
                <a:moveTo>
                  <a:pt x="516" y="196"/>
                </a:moveTo>
                <a:cubicBezTo>
                  <a:pt x="36" y="196"/>
                  <a:pt x="36" y="196"/>
                  <a:pt x="36" y="196"/>
                </a:cubicBezTo>
                <a:cubicBezTo>
                  <a:pt x="25" y="196"/>
                  <a:pt x="15" y="192"/>
                  <a:pt x="14" y="187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9" y="0"/>
                  <a:pt x="21" y="0"/>
                </a:cubicBezTo>
                <a:cubicBezTo>
                  <a:pt x="492" y="0"/>
                  <a:pt x="492" y="0"/>
                  <a:pt x="492" y="0"/>
                </a:cubicBezTo>
                <a:cubicBezTo>
                  <a:pt x="503" y="0"/>
                  <a:pt x="513" y="4"/>
                  <a:pt x="514" y="8"/>
                </a:cubicBezTo>
                <a:cubicBezTo>
                  <a:pt x="536" y="187"/>
                  <a:pt x="536" y="187"/>
                  <a:pt x="536" y="187"/>
                </a:cubicBezTo>
                <a:cubicBezTo>
                  <a:pt x="537" y="192"/>
                  <a:pt x="528" y="196"/>
                  <a:pt x="516" y="196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5" name="Freeform 72"/>
          <p:cNvSpPr/>
          <p:nvPr/>
        </p:nvSpPr>
        <p:spPr bwMode="auto">
          <a:xfrm>
            <a:off x="9034562" y="4160047"/>
            <a:ext cx="195233" cy="70536"/>
          </a:xfrm>
          <a:custGeom>
            <a:avLst/>
            <a:gdLst>
              <a:gd name="T0" fmla="*/ 526 w 547"/>
              <a:gd name="T1" fmla="*/ 196 h 196"/>
              <a:gd name="T2" fmla="*/ 47 w 547"/>
              <a:gd name="T3" fmla="*/ 196 h 196"/>
              <a:gd name="T4" fmla="*/ 24 w 547"/>
              <a:gd name="T5" fmla="*/ 187 h 196"/>
              <a:gd name="T6" fmla="*/ 0 w 547"/>
              <a:gd name="T7" fmla="*/ 8 h 196"/>
              <a:gd name="T8" fmla="*/ 20 w 547"/>
              <a:gd name="T9" fmla="*/ 0 h 196"/>
              <a:gd name="T10" fmla="*/ 491 w 547"/>
              <a:gd name="T11" fmla="*/ 0 h 196"/>
              <a:gd name="T12" fmla="*/ 514 w 547"/>
              <a:gd name="T13" fmla="*/ 8 h 196"/>
              <a:gd name="T14" fmla="*/ 546 w 547"/>
              <a:gd name="T15" fmla="*/ 187 h 196"/>
              <a:gd name="T16" fmla="*/ 526 w 547"/>
              <a:gd name="T17" fmla="*/ 196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47" h="196">
                <a:moveTo>
                  <a:pt x="526" y="196"/>
                </a:moveTo>
                <a:cubicBezTo>
                  <a:pt x="47" y="196"/>
                  <a:pt x="47" y="196"/>
                  <a:pt x="47" y="196"/>
                </a:cubicBezTo>
                <a:cubicBezTo>
                  <a:pt x="35" y="196"/>
                  <a:pt x="25" y="192"/>
                  <a:pt x="24" y="187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9" y="0"/>
                  <a:pt x="20" y="0"/>
                </a:cubicBezTo>
                <a:cubicBezTo>
                  <a:pt x="491" y="0"/>
                  <a:pt x="491" y="0"/>
                  <a:pt x="491" y="0"/>
                </a:cubicBezTo>
                <a:cubicBezTo>
                  <a:pt x="503" y="0"/>
                  <a:pt x="513" y="4"/>
                  <a:pt x="514" y="8"/>
                </a:cubicBezTo>
                <a:cubicBezTo>
                  <a:pt x="546" y="187"/>
                  <a:pt x="546" y="187"/>
                  <a:pt x="546" y="187"/>
                </a:cubicBezTo>
                <a:cubicBezTo>
                  <a:pt x="547" y="192"/>
                  <a:pt x="538" y="196"/>
                  <a:pt x="526" y="196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6" name="Freeform 73"/>
          <p:cNvSpPr/>
          <p:nvPr/>
        </p:nvSpPr>
        <p:spPr bwMode="auto">
          <a:xfrm>
            <a:off x="9248688" y="4160047"/>
            <a:ext cx="199011" cy="70536"/>
          </a:xfrm>
          <a:custGeom>
            <a:avLst/>
            <a:gdLst>
              <a:gd name="T0" fmla="*/ 537 w 558"/>
              <a:gd name="T1" fmla="*/ 196 h 196"/>
              <a:gd name="T2" fmla="*/ 58 w 558"/>
              <a:gd name="T3" fmla="*/ 196 h 196"/>
              <a:gd name="T4" fmla="*/ 35 w 558"/>
              <a:gd name="T5" fmla="*/ 187 h 196"/>
              <a:gd name="T6" fmla="*/ 1 w 558"/>
              <a:gd name="T7" fmla="*/ 8 h 196"/>
              <a:gd name="T8" fmla="*/ 21 w 558"/>
              <a:gd name="T9" fmla="*/ 0 h 196"/>
              <a:gd name="T10" fmla="*/ 491 w 558"/>
              <a:gd name="T11" fmla="*/ 0 h 196"/>
              <a:gd name="T12" fmla="*/ 515 w 558"/>
              <a:gd name="T13" fmla="*/ 8 h 196"/>
              <a:gd name="T14" fmla="*/ 557 w 558"/>
              <a:gd name="T15" fmla="*/ 187 h 196"/>
              <a:gd name="T16" fmla="*/ 537 w 558"/>
              <a:gd name="T17" fmla="*/ 196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58" h="196">
                <a:moveTo>
                  <a:pt x="537" y="196"/>
                </a:moveTo>
                <a:cubicBezTo>
                  <a:pt x="58" y="196"/>
                  <a:pt x="58" y="196"/>
                  <a:pt x="58" y="196"/>
                </a:cubicBezTo>
                <a:cubicBezTo>
                  <a:pt x="46" y="196"/>
                  <a:pt x="36" y="192"/>
                  <a:pt x="35" y="187"/>
                </a:cubicBezTo>
                <a:cubicBezTo>
                  <a:pt x="1" y="8"/>
                  <a:pt x="1" y="8"/>
                  <a:pt x="1" y="8"/>
                </a:cubicBezTo>
                <a:cubicBezTo>
                  <a:pt x="0" y="4"/>
                  <a:pt x="9" y="0"/>
                  <a:pt x="21" y="0"/>
                </a:cubicBezTo>
                <a:cubicBezTo>
                  <a:pt x="491" y="0"/>
                  <a:pt x="491" y="0"/>
                  <a:pt x="491" y="0"/>
                </a:cubicBezTo>
                <a:cubicBezTo>
                  <a:pt x="503" y="0"/>
                  <a:pt x="514" y="4"/>
                  <a:pt x="515" y="8"/>
                </a:cubicBezTo>
                <a:cubicBezTo>
                  <a:pt x="557" y="187"/>
                  <a:pt x="557" y="187"/>
                  <a:pt x="557" y="187"/>
                </a:cubicBezTo>
                <a:cubicBezTo>
                  <a:pt x="558" y="192"/>
                  <a:pt x="549" y="196"/>
                  <a:pt x="537" y="196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7" name="Freeform 74"/>
          <p:cNvSpPr/>
          <p:nvPr/>
        </p:nvSpPr>
        <p:spPr bwMode="auto">
          <a:xfrm>
            <a:off x="9472891" y="4160047"/>
            <a:ext cx="202790" cy="70536"/>
          </a:xfrm>
          <a:custGeom>
            <a:avLst/>
            <a:gdLst>
              <a:gd name="T0" fmla="*/ 548 w 569"/>
              <a:gd name="T1" fmla="*/ 196 h 196"/>
              <a:gd name="T2" fmla="*/ 69 w 569"/>
              <a:gd name="T3" fmla="*/ 196 h 196"/>
              <a:gd name="T4" fmla="*/ 45 w 569"/>
              <a:gd name="T5" fmla="*/ 187 h 196"/>
              <a:gd name="T6" fmla="*/ 1 w 569"/>
              <a:gd name="T7" fmla="*/ 8 h 196"/>
              <a:gd name="T8" fmla="*/ 20 w 569"/>
              <a:gd name="T9" fmla="*/ 0 h 196"/>
              <a:gd name="T10" fmla="*/ 491 w 569"/>
              <a:gd name="T11" fmla="*/ 0 h 196"/>
              <a:gd name="T12" fmla="*/ 515 w 569"/>
              <a:gd name="T13" fmla="*/ 8 h 196"/>
              <a:gd name="T14" fmla="*/ 567 w 569"/>
              <a:gd name="T15" fmla="*/ 187 h 196"/>
              <a:gd name="T16" fmla="*/ 548 w 569"/>
              <a:gd name="T17" fmla="*/ 196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69" h="196">
                <a:moveTo>
                  <a:pt x="548" y="196"/>
                </a:moveTo>
                <a:cubicBezTo>
                  <a:pt x="69" y="196"/>
                  <a:pt x="69" y="196"/>
                  <a:pt x="69" y="196"/>
                </a:cubicBezTo>
                <a:cubicBezTo>
                  <a:pt x="57" y="196"/>
                  <a:pt x="46" y="192"/>
                  <a:pt x="45" y="187"/>
                </a:cubicBezTo>
                <a:cubicBezTo>
                  <a:pt x="1" y="8"/>
                  <a:pt x="1" y="8"/>
                  <a:pt x="1" y="8"/>
                </a:cubicBezTo>
                <a:cubicBezTo>
                  <a:pt x="0" y="4"/>
                  <a:pt x="8" y="0"/>
                  <a:pt x="20" y="0"/>
                </a:cubicBezTo>
                <a:cubicBezTo>
                  <a:pt x="491" y="0"/>
                  <a:pt x="491" y="0"/>
                  <a:pt x="491" y="0"/>
                </a:cubicBezTo>
                <a:cubicBezTo>
                  <a:pt x="503" y="0"/>
                  <a:pt x="513" y="4"/>
                  <a:pt x="515" y="8"/>
                </a:cubicBezTo>
                <a:cubicBezTo>
                  <a:pt x="567" y="187"/>
                  <a:pt x="567" y="187"/>
                  <a:pt x="567" y="187"/>
                </a:cubicBezTo>
                <a:cubicBezTo>
                  <a:pt x="569" y="192"/>
                  <a:pt x="560" y="196"/>
                  <a:pt x="548" y="196"/>
                </a:cubicBezTo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8" name="Freeform 75"/>
          <p:cNvSpPr/>
          <p:nvPr/>
        </p:nvSpPr>
        <p:spPr bwMode="auto">
          <a:xfrm>
            <a:off x="9687017" y="4160047"/>
            <a:ext cx="206568" cy="70536"/>
          </a:xfrm>
          <a:custGeom>
            <a:avLst/>
            <a:gdLst>
              <a:gd name="T0" fmla="*/ 559 w 579"/>
              <a:gd name="T1" fmla="*/ 196 h 196"/>
              <a:gd name="T2" fmla="*/ 80 w 579"/>
              <a:gd name="T3" fmla="*/ 196 h 196"/>
              <a:gd name="T4" fmla="*/ 56 w 579"/>
              <a:gd name="T5" fmla="*/ 187 h 196"/>
              <a:gd name="T6" fmla="*/ 1 w 579"/>
              <a:gd name="T7" fmla="*/ 8 h 196"/>
              <a:gd name="T8" fmla="*/ 20 w 579"/>
              <a:gd name="T9" fmla="*/ 0 h 196"/>
              <a:gd name="T10" fmla="*/ 491 w 579"/>
              <a:gd name="T11" fmla="*/ 0 h 196"/>
              <a:gd name="T12" fmla="*/ 515 w 579"/>
              <a:gd name="T13" fmla="*/ 8 h 196"/>
              <a:gd name="T14" fmla="*/ 578 w 579"/>
              <a:gd name="T15" fmla="*/ 187 h 196"/>
              <a:gd name="T16" fmla="*/ 559 w 579"/>
              <a:gd name="T17" fmla="*/ 196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9" h="196">
                <a:moveTo>
                  <a:pt x="559" y="196"/>
                </a:moveTo>
                <a:cubicBezTo>
                  <a:pt x="80" y="196"/>
                  <a:pt x="80" y="196"/>
                  <a:pt x="80" y="196"/>
                </a:cubicBezTo>
                <a:cubicBezTo>
                  <a:pt x="68" y="196"/>
                  <a:pt x="57" y="192"/>
                  <a:pt x="56" y="187"/>
                </a:cubicBezTo>
                <a:cubicBezTo>
                  <a:pt x="1" y="8"/>
                  <a:pt x="1" y="8"/>
                  <a:pt x="1" y="8"/>
                </a:cubicBezTo>
                <a:cubicBezTo>
                  <a:pt x="0" y="4"/>
                  <a:pt x="8" y="0"/>
                  <a:pt x="20" y="0"/>
                </a:cubicBezTo>
                <a:cubicBezTo>
                  <a:pt x="491" y="0"/>
                  <a:pt x="491" y="0"/>
                  <a:pt x="491" y="0"/>
                </a:cubicBezTo>
                <a:cubicBezTo>
                  <a:pt x="502" y="0"/>
                  <a:pt x="513" y="4"/>
                  <a:pt x="515" y="8"/>
                </a:cubicBezTo>
                <a:cubicBezTo>
                  <a:pt x="578" y="187"/>
                  <a:pt x="578" y="187"/>
                  <a:pt x="578" y="187"/>
                </a:cubicBezTo>
                <a:cubicBezTo>
                  <a:pt x="579" y="192"/>
                  <a:pt x="571" y="196"/>
                  <a:pt x="559" y="196"/>
                </a:cubicBezTo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9" name="Freeform 76"/>
          <p:cNvSpPr/>
          <p:nvPr/>
        </p:nvSpPr>
        <p:spPr bwMode="auto">
          <a:xfrm>
            <a:off x="9906180" y="4160047"/>
            <a:ext cx="211607" cy="70536"/>
          </a:xfrm>
          <a:custGeom>
            <a:avLst/>
            <a:gdLst>
              <a:gd name="T0" fmla="*/ 571 w 591"/>
              <a:gd name="T1" fmla="*/ 196 h 196"/>
              <a:gd name="T2" fmla="*/ 91 w 591"/>
              <a:gd name="T3" fmla="*/ 196 h 196"/>
              <a:gd name="T4" fmla="*/ 67 w 591"/>
              <a:gd name="T5" fmla="*/ 187 h 196"/>
              <a:gd name="T6" fmla="*/ 2 w 591"/>
              <a:gd name="T7" fmla="*/ 8 h 196"/>
              <a:gd name="T8" fmla="*/ 20 w 591"/>
              <a:gd name="T9" fmla="*/ 0 h 196"/>
              <a:gd name="T10" fmla="*/ 491 w 591"/>
              <a:gd name="T11" fmla="*/ 0 h 196"/>
              <a:gd name="T12" fmla="*/ 516 w 591"/>
              <a:gd name="T13" fmla="*/ 8 h 196"/>
              <a:gd name="T14" fmla="*/ 589 w 591"/>
              <a:gd name="T15" fmla="*/ 187 h 196"/>
              <a:gd name="T16" fmla="*/ 571 w 591"/>
              <a:gd name="T17" fmla="*/ 196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91" h="196">
                <a:moveTo>
                  <a:pt x="571" y="196"/>
                </a:moveTo>
                <a:cubicBezTo>
                  <a:pt x="91" y="196"/>
                  <a:pt x="91" y="196"/>
                  <a:pt x="91" y="196"/>
                </a:cubicBezTo>
                <a:cubicBezTo>
                  <a:pt x="79" y="196"/>
                  <a:pt x="68" y="192"/>
                  <a:pt x="67" y="187"/>
                </a:cubicBezTo>
                <a:cubicBezTo>
                  <a:pt x="2" y="8"/>
                  <a:pt x="2" y="8"/>
                  <a:pt x="2" y="8"/>
                </a:cubicBezTo>
                <a:cubicBezTo>
                  <a:pt x="0" y="4"/>
                  <a:pt x="9" y="0"/>
                  <a:pt x="20" y="0"/>
                </a:cubicBezTo>
                <a:cubicBezTo>
                  <a:pt x="491" y="0"/>
                  <a:pt x="491" y="0"/>
                  <a:pt x="491" y="0"/>
                </a:cubicBezTo>
                <a:cubicBezTo>
                  <a:pt x="503" y="0"/>
                  <a:pt x="514" y="4"/>
                  <a:pt x="516" y="8"/>
                </a:cubicBezTo>
                <a:cubicBezTo>
                  <a:pt x="589" y="187"/>
                  <a:pt x="589" y="187"/>
                  <a:pt x="589" y="187"/>
                </a:cubicBezTo>
                <a:cubicBezTo>
                  <a:pt x="591" y="192"/>
                  <a:pt x="582" y="196"/>
                  <a:pt x="571" y="196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0" name="Freeform 77"/>
          <p:cNvSpPr/>
          <p:nvPr/>
        </p:nvSpPr>
        <p:spPr bwMode="auto">
          <a:xfrm>
            <a:off x="7181744" y="4083214"/>
            <a:ext cx="202790" cy="66757"/>
          </a:xfrm>
          <a:custGeom>
            <a:avLst/>
            <a:gdLst>
              <a:gd name="T0" fmla="*/ 489 w 566"/>
              <a:gd name="T1" fmla="*/ 187 h 187"/>
              <a:gd name="T2" fmla="*/ 20 w 566"/>
              <a:gd name="T3" fmla="*/ 187 h 187"/>
              <a:gd name="T4" fmla="*/ 2 w 566"/>
              <a:gd name="T5" fmla="*/ 179 h 187"/>
              <a:gd name="T6" fmla="*/ 61 w 566"/>
              <a:gd name="T7" fmla="*/ 8 h 187"/>
              <a:gd name="T8" fmla="*/ 85 w 566"/>
              <a:gd name="T9" fmla="*/ 0 h 187"/>
              <a:gd name="T10" fmla="*/ 546 w 566"/>
              <a:gd name="T11" fmla="*/ 0 h 187"/>
              <a:gd name="T12" fmla="*/ 564 w 566"/>
              <a:gd name="T13" fmla="*/ 8 h 187"/>
              <a:gd name="T14" fmla="*/ 513 w 566"/>
              <a:gd name="T15" fmla="*/ 179 h 187"/>
              <a:gd name="T16" fmla="*/ 489 w 566"/>
              <a:gd name="T17" fmla="*/ 187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66" h="187">
                <a:moveTo>
                  <a:pt x="489" y="187"/>
                </a:moveTo>
                <a:cubicBezTo>
                  <a:pt x="20" y="187"/>
                  <a:pt x="20" y="187"/>
                  <a:pt x="20" y="187"/>
                </a:cubicBezTo>
                <a:cubicBezTo>
                  <a:pt x="8" y="187"/>
                  <a:pt x="0" y="184"/>
                  <a:pt x="2" y="179"/>
                </a:cubicBezTo>
                <a:cubicBezTo>
                  <a:pt x="61" y="8"/>
                  <a:pt x="61" y="8"/>
                  <a:pt x="61" y="8"/>
                </a:cubicBezTo>
                <a:cubicBezTo>
                  <a:pt x="63" y="3"/>
                  <a:pt x="73" y="0"/>
                  <a:pt x="85" y="0"/>
                </a:cubicBezTo>
                <a:cubicBezTo>
                  <a:pt x="546" y="0"/>
                  <a:pt x="546" y="0"/>
                  <a:pt x="546" y="0"/>
                </a:cubicBezTo>
                <a:cubicBezTo>
                  <a:pt x="557" y="0"/>
                  <a:pt x="566" y="3"/>
                  <a:pt x="564" y="8"/>
                </a:cubicBezTo>
                <a:cubicBezTo>
                  <a:pt x="513" y="179"/>
                  <a:pt x="513" y="179"/>
                  <a:pt x="513" y="179"/>
                </a:cubicBezTo>
                <a:cubicBezTo>
                  <a:pt x="512" y="184"/>
                  <a:pt x="501" y="187"/>
                  <a:pt x="489" y="187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1" name="Freeform 78"/>
          <p:cNvSpPr/>
          <p:nvPr/>
        </p:nvSpPr>
        <p:spPr bwMode="auto">
          <a:xfrm>
            <a:off x="7397130" y="4083214"/>
            <a:ext cx="199011" cy="66757"/>
          </a:xfrm>
          <a:custGeom>
            <a:avLst/>
            <a:gdLst>
              <a:gd name="T0" fmla="*/ 490 w 556"/>
              <a:gd name="T1" fmla="*/ 187 h 187"/>
              <a:gd name="T2" fmla="*/ 20 w 556"/>
              <a:gd name="T3" fmla="*/ 187 h 187"/>
              <a:gd name="T4" fmla="*/ 1 w 556"/>
              <a:gd name="T5" fmla="*/ 179 h 187"/>
              <a:gd name="T6" fmla="*/ 51 w 556"/>
              <a:gd name="T7" fmla="*/ 8 h 187"/>
              <a:gd name="T8" fmla="*/ 74 w 556"/>
              <a:gd name="T9" fmla="*/ 0 h 187"/>
              <a:gd name="T10" fmla="*/ 536 w 556"/>
              <a:gd name="T11" fmla="*/ 0 h 187"/>
              <a:gd name="T12" fmla="*/ 555 w 556"/>
              <a:gd name="T13" fmla="*/ 8 h 187"/>
              <a:gd name="T14" fmla="*/ 513 w 556"/>
              <a:gd name="T15" fmla="*/ 179 h 187"/>
              <a:gd name="T16" fmla="*/ 490 w 556"/>
              <a:gd name="T17" fmla="*/ 187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56" h="187">
                <a:moveTo>
                  <a:pt x="490" y="187"/>
                </a:moveTo>
                <a:cubicBezTo>
                  <a:pt x="20" y="187"/>
                  <a:pt x="20" y="187"/>
                  <a:pt x="20" y="187"/>
                </a:cubicBezTo>
                <a:cubicBezTo>
                  <a:pt x="8" y="187"/>
                  <a:pt x="0" y="184"/>
                  <a:pt x="1" y="179"/>
                </a:cubicBezTo>
                <a:cubicBezTo>
                  <a:pt x="51" y="8"/>
                  <a:pt x="51" y="8"/>
                  <a:pt x="51" y="8"/>
                </a:cubicBezTo>
                <a:cubicBezTo>
                  <a:pt x="53" y="3"/>
                  <a:pt x="63" y="0"/>
                  <a:pt x="74" y="0"/>
                </a:cubicBezTo>
                <a:cubicBezTo>
                  <a:pt x="536" y="0"/>
                  <a:pt x="536" y="0"/>
                  <a:pt x="536" y="0"/>
                </a:cubicBezTo>
                <a:cubicBezTo>
                  <a:pt x="547" y="0"/>
                  <a:pt x="556" y="3"/>
                  <a:pt x="555" y="8"/>
                </a:cubicBezTo>
                <a:cubicBezTo>
                  <a:pt x="513" y="179"/>
                  <a:pt x="513" y="179"/>
                  <a:pt x="513" y="179"/>
                </a:cubicBezTo>
                <a:cubicBezTo>
                  <a:pt x="512" y="184"/>
                  <a:pt x="501" y="187"/>
                  <a:pt x="490" y="187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2" name="Freeform 79"/>
          <p:cNvSpPr/>
          <p:nvPr/>
        </p:nvSpPr>
        <p:spPr bwMode="auto">
          <a:xfrm>
            <a:off x="7617553" y="4083214"/>
            <a:ext cx="195233" cy="66757"/>
          </a:xfrm>
          <a:custGeom>
            <a:avLst/>
            <a:gdLst>
              <a:gd name="T0" fmla="*/ 490 w 545"/>
              <a:gd name="T1" fmla="*/ 187 h 187"/>
              <a:gd name="T2" fmla="*/ 20 w 545"/>
              <a:gd name="T3" fmla="*/ 187 h 187"/>
              <a:gd name="T4" fmla="*/ 1 w 545"/>
              <a:gd name="T5" fmla="*/ 179 h 187"/>
              <a:gd name="T6" fmla="*/ 41 w 545"/>
              <a:gd name="T7" fmla="*/ 8 h 187"/>
              <a:gd name="T8" fmla="*/ 64 w 545"/>
              <a:gd name="T9" fmla="*/ 0 h 187"/>
              <a:gd name="T10" fmla="*/ 525 w 545"/>
              <a:gd name="T11" fmla="*/ 0 h 187"/>
              <a:gd name="T12" fmla="*/ 544 w 545"/>
              <a:gd name="T13" fmla="*/ 8 h 187"/>
              <a:gd name="T14" fmla="*/ 512 w 545"/>
              <a:gd name="T15" fmla="*/ 179 h 187"/>
              <a:gd name="T16" fmla="*/ 490 w 545"/>
              <a:gd name="T17" fmla="*/ 187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45" h="187">
                <a:moveTo>
                  <a:pt x="490" y="187"/>
                </a:moveTo>
                <a:cubicBezTo>
                  <a:pt x="20" y="187"/>
                  <a:pt x="20" y="187"/>
                  <a:pt x="20" y="187"/>
                </a:cubicBezTo>
                <a:cubicBezTo>
                  <a:pt x="9" y="187"/>
                  <a:pt x="0" y="184"/>
                  <a:pt x="1" y="179"/>
                </a:cubicBezTo>
                <a:cubicBezTo>
                  <a:pt x="41" y="8"/>
                  <a:pt x="41" y="8"/>
                  <a:pt x="41" y="8"/>
                </a:cubicBezTo>
                <a:cubicBezTo>
                  <a:pt x="42" y="3"/>
                  <a:pt x="52" y="0"/>
                  <a:pt x="64" y="0"/>
                </a:cubicBezTo>
                <a:cubicBezTo>
                  <a:pt x="525" y="0"/>
                  <a:pt x="525" y="0"/>
                  <a:pt x="525" y="0"/>
                </a:cubicBezTo>
                <a:cubicBezTo>
                  <a:pt x="537" y="0"/>
                  <a:pt x="545" y="3"/>
                  <a:pt x="544" y="8"/>
                </a:cubicBezTo>
                <a:cubicBezTo>
                  <a:pt x="512" y="179"/>
                  <a:pt x="512" y="179"/>
                  <a:pt x="512" y="179"/>
                </a:cubicBezTo>
                <a:cubicBezTo>
                  <a:pt x="512" y="184"/>
                  <a:pt x="501" y="187"/>
                  <a:pt x="490" y="187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3" name="Freeform 80"/>
          <p:cNvSpPr/>
          <p:nvPr/>
        </p:nvSpPr>
        <p:spPr bwMode="auto">
          <a:xfrm>
            <a:off x="7832938" y="4083214"/>
            <a:ext cx="190195" cy="66757"/>
          </a:xfrm>
          <a:custGeom>
            <a:avLst/>
            <a:gdLst>
              <a:gd name="T0" fmla="*/ 490 w 535"/>
              <a:gd name="T1" fmla="*/ 187 h 187"/>
              <a:gd name="T2" fmla="*/ 20 w 535"/>
              <a:gd name="T3" fmla="*/ 187 h 187"/>
              <a:gd name="T4" fmla="*/ 0 w 535"/>
              <a:gd name="T5" fmla="*/ 179 h 187"/>
              <a:gd name="T6" fmla="*/ 31 w 535"/>
              <a:gd name="T7" fmla="*/ 8 h 187"/>
              <a:gd name="T8" fmla="*/ 53 w 535"/>
              <a:gd name="T9" fmla="*/ 0 h 187"/>
              <a:gd name="T10" fmla="*/ 514 w 535"/>
              <a:gd name="T11" fmla="*/ 0 h 187"/>
              <a:gd name="T12" fmla="*/ 534 w 535"/>
              <a:gd name="T13" fmla="*/ 8 h 187"/>
              <a:gd name="T14" fmla="*/ 512 w 535"/>
              <a:gd name="T15" fmla="*/ 179 h 187"/>
              <a:gd name="T16" fmla="*/ 490 w 535"/>
              <a:gd name="T17" fmla="*/ 187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35" h="187">
                <a:moveTo>
                  <a:pt x="490" y="187"/>
                </a:moveTo>
                <a:cubicBezTo>
                  <a:pt x="20" y="187"/>
                  <a:pt x="20" y="187"/>
                  <a:pt x="20" y="187"/>
                </a:cubicBezTo>
                <a:cubicBezTo>
                  <a:pt x="8" y="187"/>
                  <a:pt x="0" y="184"/>
                  <a:pt x="0" y="179"/>
                </a:cubicBezTo>
                <a:cubicBezTo>
                  <a:pt x="31" y="8"/>
                  <a:pt x="31" y="8"/>
                  <a:pt x="31" y="8"/>
                </a:cubicBezTo>
                <a:cubicBezTo>
                  <a:pt x="32" y="3"/>
                  <a:pt x="42" y="0"/>
                  <a:pt x="53" y="0"/>
                </a:cubicBezTo>
                <a:cubicBezTo>
                  <a:pt x="514" y="0"/>
                  <a:pt x="514" y="0"/>
                  <a:pt x="514" y="0"/>
                </a:cubicBezTo>
                <a:cubicBezTo>
                  <a:pt x="526" y="0"/>
                  <a:pt x="535" y="3"/>
                  <a:pt x="534" y="8"/>
                </a:cubicBezTo>
                <a:cubicBezTo>
                  <a:pt x="512" y="179"/>
                  <a:pt x="512" y="179"/>
                  <a:pt x="512" y="179"/>
                </a:cubicBezTo>
                <a:cubicBezTo>
                  <a:pt x="511" y="184"/>
                  <a:pt x="501" y="187"/>
                  <a:pt x="490" y="187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4" name="Freeform 81"/>
          <p:cNvSpPr/>
          <p:nvPr/>
        </p:nvSpPr>
        <p:spPr bwMode="auto">
          <a:xfrm>
            <a:off x="8054622" y="4083214"/>
            <a:ext cx="186415" cy="66757"/>
          </a:xfrm>
          <a:custGeom>
            <a:avLst/>
            <a:gdLst>
              <a:gd name="T0" fmla="*/ 490 w 525"/>
              <a:gd name="T1" fmla="*/ 187 h 187"/>
              <a:gd name="T2" fmla="*/ 21 w 525"/>
              <a:gd name="T3" fmla="*/ 187 h 187"/>
              <a:gd name="T4" fmla="*/ 1 w 525"/>
              <a:gd name="T5" fmla="*/ 179 h 187"/>
              <a:gd name="T6" fmla="*/ 21 w 525"/>
              <a:gd name="T7" fmla="*/ 8 h 187"/>
              <a:gd name="T8" fmla="*/ 43 w 525"/>
              <a:gd name="T9" fmla="*/ 0 h 187"/>
              <a:gd name="T10" fmla="*/ 504 w 525"/>
              <a:gd name="T11" fmla="*/ 0 h 187"/>
              <a:gd name="T12" fmla="*/ 525 w 525"/>
              <a:gd name="T13" fmla="*/ 8 h 187"/>
              <a:gd name="T14" fmla="*/ 512 w 525"/>
              <a:gd name="T15" fmla="*/ 179 h 187"/>
              <a:gd name="T16" fmla="*/ 490 w 525"/>
              <a:gd name="T17" fmla="*/ 187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5" h="187">
                <a:moveTo>
                  <a:pt x="490" y="187"/>
                </a:moveTo>
                <a:cubicBezTo>
                  <a:pt x="21" y="187"/>
                  <a:pt x="21" y="187"/>
                  <a:pt x="21" y="187"/>
                </a:cubicBezTo>
                <a:cubicBezTo>
                  <a:pt x="9" y="187"/>
                  <a:pt x="0" y="184"/>
                  <a:pt x="1" y="179"/>
                </a:cubicBezTo>
                <a:cubicBezTo>
                  <a:pt x="21" y="8"/>
                  <a:pt x="21" y="8"/>
                  <a:pt x="21" y="8"/>
                </a:cubicBezTo>
                <a:cubicBezTo>
                  <a:pt x="22" y="3"/>
                  <a:pt x="31" y="0"/>
                  <a:pt x="43" y="0"/>
                </a:cubicBezTo>
                <a:cubicBezTo>
                  <a:pt x="504" y="0"/>
                  <a:pt x="504" y="0"/>
                  <a:pt x="504" y="0"/>
                </a:cubicBezTo>
                <a:cubicBezTo>
                  <a:pt x="516" y="0"/>
                  <a:pt x="525" y="3"/>
                  <a:pt x="525" y="8"/>
                </a:cubicBezTo>
                <a:cubicBezTo>
                  <a:pt x="512" y="179"/>
                  <a:pt x="512" y="179"/>
                  <a:pt x="512" y="179"/>
                </a:cubicBezTo>
                <a:cubicBezTo>
                  <a:pt x="512" y="184"/>
                  <a:pt x="502" y="187"/>
                  <a:pt x="490" y="187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5" name="Freeform 82"/>
          <p:cNvSpPr/>
          <p:nvPr/>
        </p:nvSpPr>
        <p:spPr bwMode="auto">
          <a:xfrm>
            <a:off x="8267488" y="4083214"/>
            <a:ext cx="183896" cy="66757"/>
          </a:xfrm>
          <a:custGeom>
            <a:avLst/>
            <a:gdLst>
              <a:gd name="T0" fmla="*/ 491 w 515"/>
              <a:gd name="T1" fmla="*/ 187 h 187"/>
              <a:gd name="T2" fmla="*/ 21 w 515"/>
              <a:gd name="T3" fmla="*/ 187 h 187"/>
              <a:gd name="T4" fmla="*/ 1 w 515"/>
              <a:gd name="T5" fmla="*/ 179 h 187"/>
              <a:gd name="T6" fmla="*/ 12 w 515"/>
              <a:gd name="T7" fmla="*/ 8 h 187"/>
              <a:gd name="T8" fmla="*/ 33 w 515"/>
              <a:gd name="T9" fmla="*/ 0 h 187"/>
              <a:gd name="T10" fmla="*/ 494 w 515"/>
              <a:gd name="T11" fmla="*/ 0 h 187"/>
              <a:gd name="T12" fmla="*/ 515 w 515"/>
              <a:gd name="T13" fmla="*/ 8 h 187"/>
              <a:gd name="T14" fmla="*/ 512 w 515"/>
              <a:gd name="T15" fmla="*/ 179 h 187"/>
              <a:gd name="T16" fmla="*/ 491 w 515"/>
              <a:gd name="T17" fmla="*/ 187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15" h="187">
                <a:moveTo>
                  <a:pt x="491" y="187"/>
                </a:moveTo>
                <a:cubicBezTo>
                  <a:pt x="21" y="187"/>
                  <a:pt x="21" y="187"/>
                  <a:pt x="21" y="187"/>
                </a:cubicBezTo>
                <a:cubicBezTo>
                  <a:pt x="10" y="187"/>
                  <a:pt x="0" y="184"/>
                  <a:pt x="1" y="179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3"/>
                  <a:pt x="22" y="0"/>
                  <a:pt x="33" y="0"/>
                </a:cubicBezTo>
                <a:cubicBezTo>
                  <a:pt x="494" y="0"/>
                  <a:pt x="494" y="0"/>
                  <a:pt x="494" y="0"/>
                </a:cubicBezTo>
                <a:cubicBezTo>
                  <a:pt x="506" y="0"/>
                  <a:pt x="515" y="3"/>
                  <a:pt x="515" y="8"/>
                </a:cubicBezTo>
                <a:cubicBezTo>
                  <a:pt x="512" y="179"/>
                  <a:pt x="512" y="179"/>
                  <a:pt x="512" y="179"/>
                </a:cubicBezTo>
                <a:cubicBezTo>
                  <a:pt x="512" y="184"/>
                  <a:pt x="502" y="187"/>
                  <a:pt x="491" y="187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6" name="Freeform 83"/>
          <p:cNvSpPr/>
          <p:nvPr/>
        </p:nvSpPr>
        <p:spPr bwMode="auto">
          <a:xfrm>
            <a:off x="8487912" y="4083214"/>
            <a:ext cx="182637" cy="66757"/>
          </a:xfrm>
          <a:custGeom>
            <a:avLst/>
            <a:gdLst>
              <a:gd name="T0" fmla="*/ 491 w 512"/>
              <a:gd name="T1" fmla="*/ 187 h 187"/>
              <a:gd name="T2" fmla="*/ 21 w 512"/>
              <a:gd name="T3" fmla="*/ 187 h 187"/>
              <a:gd name="T4" fmla="*/ 0 w 512"/>
              <a:gd name="T5" fmla="*/ 179 h 187"/>
              <a:gd name="T6" fmla="*/ 1 w 512"/>
              <a:gd name="T7" fmla="*/ 8 h 187"/>
              <a:gd name="T8" fmla="*/ 22 w 512"/>
              <a:gd name="T9" fmla="*/ 0 h 187"/>
              <a:gd name="T10" fmla="*/ 483 w 512"/>
              <a:gd name="T11" fmla="*/ 0 h 187"/>
              <a:gd name="T12" fmla="*/ 504 w 512"/>
              <a:gd name="T13" fmla="*/ 8 h 187"/>
              <a:gd name="T14" fmla="*/ 511 w 512"/>
              <a:gd name="T15" fmla="*/ 179 h 187"/>
              <a:gd name="T16" fmla="*/ 491 w 512"/>
              <a:gd name="T17" fmla="*/ 187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12" h="187">
                <a:moveTo>
                  <a:pt x="491" y="187"/>
                </a:moveTo>
                <a:cubicBezTo>
                  <a:pt x="21" y="187"/>
                  <a:pt x="21" y="187"/>
                  <a:pt x="21" y="187"/>
                </a:cubicBezTo>
                <a:cubicBezTo>
                  <a:pt x="9" y="187"/>
                  <a:pt x="0" y="184"/>
                  <a:pt x="0" y="179"/>
                </a:cubicBezTo>
                <a:cubicBezTo>
                  <a:pt x="1" y="8"/>
                  <a:pt x="1" y="8"/>
                  <a:pt x="1" y="8"/>
                </a:cubicBezTo>
                <a:cubicBezTo>
                  <a:pt x="1" y="3"/>
                  <a:pt x="11" y="0"/>
                  <a:pt x="22" y="0"/>
                </a:cubicBezTo>
                <a:cubicBezTo>
                  <a:pt x="483" y="0"/>
                  <a:pt x="483" y="0"/>
                  <a:pt x="483" y="0"/>
                </a:cubicBezTo>
                <a:cubicBezTo>
                  <a:pt x="495" y="0"/>
                  <a:pt x="504" y="3"/>
                  <a:pt x="504" y="8"/>
                </a:cubicBezTo>
                <a:cubicBezTo>
                  <a:pt x="511" y="179"/>
                  <a:pt x="511" y="179"/>
                  <a:pt x="511" y="179"/>
                </a:cubicBezTo>
                <a:cubicBezTo>
                  <a:pt x="512" y="184"/>
                  <a:pt x="502" y="187"/>
                  <a:pt x="491" y="187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7" name="Freeform 84"/>
          <p:cNvSpPr/>
          <p:nvPr/>
        </p:nvSpPr>
        <p:spPr bwMode="auto">
          <a:xfrm>
            <a:off x="8699519" y="4083214"/>
            <a:ext cx="186415" cy="66757"/>
          </a:xfrm>
          <a:custGeom>
            <a:avLst/>
            <a:gdLst>
              <a:gd name="T0" fmla="*/ 500 w 520"/>
              <a:gd name="T1" fmla="*/ 187 h 187"/>
              <a:gd name="T2" fmla="*/ 30 w 520"/>
              <a:gd name="T3" fmla="*/ 187 h 187"/>
              <a:gd name="T4" fmla="*/ 9 w 520"/>
              <a:gd name="T5" fmla="*/ 179 h 187"/>
              <a:gd name="T6" fmla="*/ 0 w 520"/>
              <a:gd name="T7" fmla="*/ 8 h 187"/>
              <a:gd name="T8" fmla="*/ 21 w 520"/>
              <a:gd name="T9" fmla="*/ 0 h 187"/>
              <a:gd name="T10" fmla="*/ 482 w 520"/>
              <a:gd name="T11" fmla="*/ 0 h 187"/>
              <a:gd name="T12" fmla="*/ 504 w 520"/>
              <a:gd name="T13" fmla="*/ 8 h 187"/>
              <a:gd name="T14" fmla="*/ 520 w 520"/>
              <a:gd name="T15" fmla="*/ 179 h 187"/>
              <a:gd name="T16" fmla="*/ 500 w 520"/>
              <a:gd name="T17" fmla="*/ 187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0" h="187">
                <a:moveTo>
                  <a:pt x="500" y="187"/>
                </a:moveTo>
                <a:cubicBezTo>
                  <a:pt x="30" y="187"/>
                  <a:pt x="30" y="187"/>
                  <a:pt x="30" y="187"/>
                </a:cubicBezTo>
                <a:cubicBezTo>
                  <a:pt x="18" y="187"/>
                  <a:pt x="9" y="184"/>
                  <a:pt x="9" y="179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9" y="0"/>
                  <a:pt x="21" y="0"/>
                </a:cubicBezTo>
                <a:cubicBezTo>
                  <a:pt x="482" y="0"/>
                  <a:pt x="482" y="0"/>
                  <a:pt x="482" y="0"/>
                </a:cubicBezTo>
                <a:cubicBezTo>
                  <a:pt x="493" y="0"/>
                  <a:pt x="503" y="3"/>
                  <a:pt x="504" y="8"/>
                </a:cubicBezTo>
                <a:cubicBezTo>
                  <a:pt x="520" y="179"/>
                  <a:pt x="520" y="179"/>
                  <a:pt x="520" y="179"/>
                </a:cubicBezTo>
                <a:cubicBezTo>
                  <a:pt x="520" y="184"/>
                  <a:pt x="511" y="187"/>
                  <a:pt x="500" y="187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8" name="Freeform 85"/>
          <p:cNvSpPr/>
          <p:nvPr/>
        </p:nvSpPr>
        <p:spPr bwMode="auto">
          <a:xfrm>
            <a:off x="8917422" y="4083214"/>
            <a:ext cx="188935" cy="66757"/>
          </a:xfrm>
          <a:custGeom>
            <a:avLst/>
            <a:gdLst>
              <a:gd name="T0" fmla="*/ 510 w 531"/>
              <a:gd name="T1" fmla="*/ 187 h 187"/>
              <a:gd name="T2" fmla="*/ 41 w 531"/>
              <a:gd name="T3" fmla="*/ 187 h 187"/>
              <a:gd name="T4" fmla="*/ 19 w 531"/>
              <a:gd name="T5" fmla="*/ 179 h 187"/>
              <a:gd name="T6" fmla="*/ 0 w 531"/>
              <a:gd name="T7" fmla="*/ 8 h 187"/>
              <a:gd name="T8" fmla="*/ 20 w 531"/>
              <a:gd name="T9" fmla="*/ 0 h 187"/>
              <a:gd name="T10" fmla="*/ 482 w 531"/>
              <a:gd name="T11" fmla="*/ 0 h 187"/>
              <a:gd name="T12" fmla="*/ 504 w 531"/>
              <a:gd name="T13" fmla="*/ 8 h 187"/>
              <a:gd name="T14" fmla="*/ 530 w 531"/>
              <a:gd name="T15" fmla="*/ 179 h 187"/>
              <a:gd name="T16" fmla="*/ 510 w 531"/>
              <a:gd name="T17" fmla="*/ 187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31" h="187">
                <a:moveTo>
                  <a:pt x="510" y="187"/>
                </a:moveTo>
                <a:cubicBezTo>
                  <a:pt x="41" y="187"/>
                  <a:pt x="41" y="187"/>
                  <a:pt x="41" y="187"/>
                </a:cubicBezTo>
                <a:cubicBezTo>
                  <a:pt x="29" y="187"/>
                  <a:pt x="19" y="184"/>
                  <a:pt x="19" y="179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9" y="0"/>
                  <a:pt x="20" y="0"/>
                </a:cubicBezTo>
                <a:cubicBezTo>
                  <a:pt x="482" y="0"/>
                  <a:pt x="482" y="0"/>
                  <a:pt x="482" y="0"/>
                </a:cubicBezTo>
                <a:cubicBezTo>
                  <a:pt x="493" y="0"/>
                  <a:pt x="503" y="3"/>
                  <a:pt x="504" y="8"/>
                </a:cubicBezTo>
                <a:cubicBezTo>
                  <a:pt x="530" y="179"/>
                  <a:pt x="530" y="179"/>
                  <a:pt x="530" y="179"/>
                </a:cubicBezTo>
                <a:cubicBezTo>
                  <a:pt x="531" y="184"/>
                  <a:pt x="522" y="187"/>
                  <a:pt x="510" y="187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9" name="Freeform 86"/>
          <p:cNvSpPr/>
          <p:nvPr/>
        </p:nvSpPr>
        <p:spPr bwMode="auto">
          <a:xfrm>
            <a:off x="9134068" y="4083214"/>
            <a:ext cx="192714" cy="66757"/>
          </a:xfrm>
          <a:custGeom>
            <a:avLst/>
            <a:gdLst>
              <a:gd name="T0" fmla="*/ 520 w 541"/>
              <a:gd name="T1" fmla="*/ 187 h 187"/>
              <a:gd name="T2" fmla="*/ 51 w 541"/>
              <a:gd name="T3" fmla="*/ 187 h 187"/>
              <a:gd name="T4" fmla="*/ 28 w 541"/>
              <a:gd name="T5" fmla="*/ 179 h 187"/>
              <a:gd name="T6" fmla="*/ 0 w 541"/>
              <a:gd name="T7" fmla="*/ 8 h 187"/>
              <a:gd name="T8" fmla="*/ 20 w 541"/>
              <a:gd name="T9" fmla="*/ 0 h 187"/>
              <a:gd name="T10" fmla="*/ 481 w 541"/>
              <a:gd name="T11" fmla="*/ 0 h 187"/>
              <a:gd name="T12" fmla="*/ 504 w 541"/>
              <a:gd name="T13" fmla="*/ 8 h 187"/>
              <a:gd name="T14" fmla="*/ 540 w 541"/>
              <a:gd name="T15" fmla="*/ 179 h 187"/>
              <a:gd name="T16" fmla="*/ 520 w 541"/>
              <a:gd name="T17" fmla="*/ 187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41" h="187">
                <a:moveTo>
                  <a:pt x="520" y="187"/>
                </a:moveTo>
                <a:cubicBezTo>
                  <a:pt x="51" y="187"/>
                  <a:pt x="51" y="187"/>
                  <a:pt x="51" y="187"/>
                </a:cubicBezTo>
                <a:cubicBezTo>
                  <a:pt x="39" y="187"/>
                  <a:pt x="29" y="184"/>
                  <a:pt x="28" y="179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8" y="0"/>
                  <a:pt x="20" y="0"/>
                </a:cubicBezTo>
                <a:cubicBezTo>
                  <a:pt x="481" y="0"/>
                  <a:pt x="481" y="0"/>
                  <a:pt x="481" y="0"/>
                </a:cubicBezTo>
                <a:cubicBezTo>
                  <a:pt x="493" y="0"/>
                  <a:pt x="503" y="3"/>
                  <a:pt x="504" y="8"/>
                </a:cubicBezTo>
                <a:cubicBezTo>
                  <a:pt x="540" y="179"/>
                  <a:pt x="540" y="179"/>
                  <a:pt x="540" y="179"/>
                </a:cubicBezTo>
                <a:cubicBezTo>
                  <a:pt x="541" y="184"/>
                  <a:pt x="532" y="187"/>
                  <a:pt x="520" y="187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0" name="Freeform 87"/>
          <p:cNvSpPr/>
          <p:nvPr/>
        </p:nvSpPr>
        <p:spPr bwMode="auto">
          <a:xfrm>
            <a:off x="9348194" y="4083214"/>
            <a:ext cx="196492" cy="66757"/>
          </a:xfrm>
          <a:custGeom>
            <a:avLst/>
            <a:gdLst>
              <a:gd name="T0" fmla="*/ 531 w 551"/>
              <a:gd name="T1" fmla="*/ 187 h 187"/>
              <a:gd name="T2" fmla="*/ 62 w 551"/>
              <a:gd name="T3" fmla="*/ 187 h 187"/>
              <a:gd name="T4" fmla="*/ 39 w 551"/>
              <a:gd name="T5" fmla="*/ 179 h 187"/>
              <a:gd name="T6" fmla="*/ 1 w 551"/>
              <a:gd name="T7" fmla="*/ 8 h 187"/>
              <a:gd name="T8" fmla="*/ 20 w 551"/>
              <a:gd name="T9" fmla="*/ 0 h 187"/>
              <a:gd name="T10" fmla="*/ 481 w 551"/>
              <a:gd name="T11" fmla="*/ 0 h 187"/>
              <a:gd name="T12" fmla="*/ 504 w 551"/>
              <a:gd name="T13" fmla="*/ 8 h 187"/>
              <a:gd name="T14" fmla="*/ 550 w 551"/>
              <a:gd name="T15" fmla="*/ 179 h 187"/>
              <a:gd name="T16" fmla="*/ 531 w 551"/>
              <a:gd name="T17" fmla="*/ 187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51" h="187">
                <a:moveTo>
                  <a:pt x="531" y="187"/>
                </a:moveTo>
                <a:cubicBezTo>
                  <a:pt x="62" y="187"/>
                  <a:pt x="62" y="187"/>
                  <a:pt x="62" y="187"/>
                </a:cubicBezTo>
                <a:cubicBezTo>
                  <a:pt x="50" y="187"/>
                  <a:pt x="40" y="184"/>
                  <a:pt x="39" y="179"/>
                </a:cubicBezTo>
                <a:cubicBezTo>
                  <a:pt x="1" y="8"/>
                  <a:pt x="1" y="8"/>
                  <a:pt x="1" y="8"/>
                </a:cubicBezTo>
                <a:cubicBezTo>
                  <a:pt x="0" y="3"/>
                  <a:pt x="9" y="0"/>
                  <a:pt x="20" y="0"/>
                </a:cubicBezTo>
                <a:cubicBezTo>
                  <a:pt x="481" y="0"/>
                  <a:pt x="481" y="0"/>
                  <a:pt x="481" y="0"/>
                </a:cubicBezTo>
                <a:cubicBezTo>
                  <a:pt x="493" y="0"/>
                  <a:pt x="503" y="3"/>
                  <a:pt x="504" y="8"/>
                </a:cubicBezTo>
                <a:cubicBezTo>
                  <a:pt x="550" y="179"/>
                  <a:pt x="550" y="179"/>
                  <a:pt x="550" y="179"/>
                </a:cubicBezTo>
                <a:cubicBezTo>
                  <a:pt x="551" y="184"/>
                  <a:pt x="543" y="187"/>
                  <a:pt x="531" y="187"/>
                </a:cubicBezTo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1" name="Freeform 88"/>
          <p:cNvSpPr/>
          <p:nvPr/>
        </p:nvSpPr>
        <p:spPr bwMode="auto">
          <a:xfrm>
            <a:off x="9554761" y="4083214"/>
            <a:ext cx="200271" cy="66757"/>
          </a:xfrm>
          <a:custGeom>
            <a:avLst/>
            <a:gdLst>
              <a:gd name="T0" fmla="*/ 541 w 561"/>
              <a:gd name="T1" fmla="*/ 187 h 187"/>
              <a:gd name="T2" fmla="*/ 72 w 561"/>
              <a:gd name="T3" fmla="*/ 187 h 187"/>
              <a:gd name="T4" fmla="*/ 49 w 561"/>
              <a:gd name="T5" fmla="*/ 179 h 187"/>
              <a:gd name="T6" fmla="*/ 1 w 561"/>
              <a:gd name="T7" fmla="*/ 8 h 187"/>
              <a:gd name="T8" fmla="*/ 20 w 561"/>
              <a:gd name="T9" fmla="*/ 0 h 187"/>
              <a:gd name="T10" fmla="*/ 481 w 561"/>
              <a:gd name="T11" fmla="*/ 0 h 187"/>
              <a:gd name="T12" fmla="*/ 505 w 561"/>
              <a:gd name="T13" fmla="*/ 8 h 187"/>
              <a:gd name="T14" fmla="*/ 560 w 561"/>
              <a:gd name="T15" fmla="*/ 179 h 187"/>
              <a:gd name="T16" fmla="*/ 541 w 561"/>
              <a:gd name="T17" fmla="*/ 187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61" h="187">
                <a:moveTo>
                  <a:pt x="541" y="187"/>
                </a:moveTo>
                <a:cubicBezTo>
                  <a:pt x="72" y="187"/>
                  <a:pt x="72" y="187"/>
                  <a:pt x="72" y="187"/>
                </a:cubicBezTo>
                <a:cubicBezTo>
                  <a:pt x="60" y="187"/>
                  <a:pt x="50" y="184"/>
                  <a:pt x="49" y="179"/>
                </a:cubicBezTo>
                <a:cubicBezTo>
                  <a:pt x="1" y="8"/>
                  <a:pt x="1" y="8"/>
                  <a:pt x="1" y="8"/>
                </a:cubicBezTo>
                <a:cubicBezTo>
                  <a:pt x="0" y="3"/>
                  <a:pt x="9" y="0"/>
                  <a:pt x="20" y="0"/>
                </a:cubicBezTo>
                <a:cubicBezTo>
                  <a:pt x="481" y="0"/>
                  <a:pt x="481" y="0"/>
                  <a:pt x="481" y="0"/>
                </a:cubicBezTo>
                <a:cubicBezTo>
                  <a:pt x="493" y="0"/>
                  <a:pt x="503" y="3"/>
                  <a:pt x="505" y="8"/>
                </a:cubicBezTo>
                <a:cubicBezTo>
                  <a:pt x="560" y="179"/>
                  <a:pt x="560" y="179"/>
                  <a:pt x="560" y="179"/>
                </a:cubicBezTo>
                <a:cubicBezTo>
                  <a:pt x="561" y="184"/>
                  <a:pt x="553" y="187"/>
                  <a:pt x="541" y="187"/>
                </a:cubicBezTo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2" name="Freeform 89"/>
          <p:cNvSpPr/>
          <p:nvPr/>
        </p:nvSpPr>
        <p:spPr bwMode="auto">
          <a:xfrm>
            <a:off x="9768887" y="4083214"/>
            <a:ext cx="312372" cy="66757"/>
          </a:xfrm>
          <a:custGeom>
            <a:avLst/>
            <a:gdLst>
              <a:gd name="T0" fmla="*/ 820 w 875"/>
              <a:gd name="T1" fmla="*/ 187 h 187"/>
              <a:gd name="T2" fmla="*/ 118 w 875"/>
              <a:gd name="T3" fmla="*/ 187 h 187"/>
              <a:gd name="T4" fmla="*/ 52 w 875"/>
              <a:gd name="T5" fmla="*/ 165 h 187"/>
              <a:gd name="T6" fmla="*/ 4 w 875"/>
              <a:gd name="T7" fmla="*/ 21 h 187"/>
              <a:gd name="T8" fmla="*/ 55 w 875"/>
              <a:gd name="T9" fmla="*/ 0 h 187"/>
              <a:gd name="T10" fmla="*/ 745 w 875"/>
              <a:gd name="T11" fmla="*/ 0 h 187"/>
              <a:gd name="T12" fmla="*/ 811 w 875"/>
              <a:gd name="T13" fmla="*/ 21 h 187"/>
              <a:gd name="T14" fmla="*/ 870 w 875"/>
              <a:gd name="T15" fmla="*/ 165 h 187"/>
              <a:gd name="T16" fmla="*/ 820 w 875"/>
              <a:gd name="T17" fmla="*/ 187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75" h="187">
                <a:moveTo>
                  <a:pt x="820" y="187"/>
                </a:moveTo>
                <a:cubicBezTo>
                  <a:pt x="118" y="187"/>
                  <a:pt x="118" y="187"/>
                  <a:pt x="118" y="187"/>
                </a:cubicBezTo>
                <a:cubicBezTo>
                  <a:pt x="86" y="187"/>
                  <a:pt x="56" y="177"/>
                  <a:pt x="52" y="165"/>
                </a:cubicBezTo>
                <a:cubicBezTo>
                  <a:pt x="4" y="21"/>
                  <a:pt x="4" y="21"/>
                  <a:pt x="4" y="21"/>
                </a:cubicBezTo>
                <a:cubicBezTo>
                  <a:pt x="0" y="9"/>
                  <a:pt x="23" y="0"/>
                  <a:pt x="55" y="0"/>
                </a:cubicBezTo>
                <a:cubicBezTo>
                  <a:pt x="745" y="0"/>
                  <a:pt x="745" y="0"/>
                  <a:pt x="745" y="0"/>
                </a:cubicBezTo>
                <a:cubicBezTo>
                  <a:pt x="777" y="0"/>
                  <a:pt x="807" y="9"/>
                  <a:pt x="811" y="21"/>
                </a:cubicBezTo>
                <a:cubicBezTo>
                  <a:pt x="870" y="165"/>
                  <a:pt x="870" y="165"/>
                  <a:pt x="870" y="165"/>
                </a:cubicBezTo>
                <a:cubicBezTo>
                  <a:pt x="875" y="177"/>
                  <a:pt x="853" y="187"/>
                  <a:pt x="820" y="187"/>
                </a:cubicBezTo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3" name="Freeform 90"/>
          <p:cNvSpPr/>
          <p:nvPr/>
        </p:nvSpPr>
        <p:spPr bwMode="auto">
          <a:xfrm>
            <a:off x="6928572" y="4160047"/>
            <a:ext cx="319929" cy="70536"/>
          </a:xfrm>
          <a:custGeom>
            <a:avLst/>
            <a:gdLst>
              <a:gd name="T0" fmla="*/ 772 w 893"/>
              <a:gd name="T1" fmla="*/ 196 h 196"/>
              <a:gd name="T2" fmla="*/ 56 w 893"/>
              <a:gd name="T3" fmla="*/ 196 h 196"/>
              <a:gd name="T4" fmla="*/ 5 w 893"/>
              <a:gd name="T5" fmla="*/ 173 h 196"/>
              <a:gd name="T6" fmla="*/ 66 w 893"/>
              <a:gd name="T7" fmla="*/ 22 h 196"/>
              <a:gd name="T8" fmla="*/ 134 w 893"/>
              <a:gd name="T9" fmla="*/ 0 h 196"/>
              <a:gd name="T10" fmla="*/ 838 w 893"/>
              <a:gd name="T11" fmla="*/ 0 h 196"/>
              <a:gd name="T12" fmla="*/ 889 w 893"/>
              <a:gd name="T13" fmla="*/ 22 h 196"/>
              <a:gd name="T14" fmla="*/ 840 w 893"/>
              <a:gd name="T15" fmla="*/ 173 h 196"/>
              <a:gd name="T16" fmla="*/ 772 w 893"/>
              <a:gd name="T17" fmla="*/ 196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93" h="196">
                <a:moveTo>
                  <a:pt x="772" y="196"/>
                </a:moveTo>
                <a:cubicBezTo>
                  <a:pt x="56" y="196"/>
                  <a:pt x="56" y="196"/>
                  <a:pt x="56" y="196"/>
                </a:cubicBezTo>
                <a:cubicBezTo>
                  <a:pt x="22" y="196"/>
                  <a:pt x="0" y="185"/>
                  <a:pt x="5" y="173"/>
                </a:cubicBezTo>
                <a:cubicBezTo>
                  <a:pt x="66" y="22"/>
                  <a:pt x="66" y="22"/>
                  <a:pt x="66" y="22"/>
                </a:cubicBezTo>
                <a:cubicBezTo>
                  <a:pt x="71" y="10"/>
                  <a:pt x="101" y="0"/>
                  <a:pt x="134" y="0"/>
                </a:cubicBezTo>
                <a:cubicBezTo>
                  <a:pt x="838" y="0"/>
                  <a:pt x="838" y="0"/>
                  <a:pt x="838" y="0"/>
                </a:cubicBezTo>
                <a:cubicBezTo>
                  <a:pt x="870" y="0"/>
                  <a:pt x="893" y="10"/>
                  <a:pt x="889" y="22"/>
                </a:cubicBezTo>
                <a:cubicBezTo>
                  <a:pt x="840" y="173"/>
                  <a:pt x="840" y="173"/>
                  <a:pt x="840" y="173"/>
                </a:cubicBezTo>
                <a:cubicBezTo>
                  <a:pt x="836" y="185"/>
                  <a:pt x="806" y="196"/>
                  <a:pt x="772" y="196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4" name="Rectangle 91"/>
          <p:cNvSpPr>
            <a:spLocks noChangeArrowheads="1"/>
          </p:cNvSpPr>
          <p:nvPr/>
        </p:nvSpPr>
        <p:spPr bwMode="auto">
          <a:xfrm>
            <a:off x="7082239" y="2214022"/>
            <a:ext cx="1448498" cy="40306"/>
          </a:xfrm>
          <a:prstGeom prst="rect">
            <a:avLst/>
          </a:prstGeom>
          <a:solidFill>
            <a:srgbClr val="D6D5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5" name="Rectangle 92"/>
          <p:cNvSpPr>
            <a:spLocks noChangeArrowheads="1"/>
          </p:cNvSpPr>
          <p:nvPr/>
        </p:nvSpPr>
        <p:spPr bwMode="auto">
          <a:xfrm>
            <a:off x="8563486" y="2214022"/>
            <a:ext cx="1406933" cy="40306"/>
          </a:xfrm>
          <a:prstGeom prst="rect">
            <a:avLst/>
          </a:prstGeom>
          <a:solidFill>
            <a:srgbClr val="D6D5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6" name="Rectangle 93"/>
          <p:cNvSpPr>
            <a:spLocks noChangeArrowheads="1"/>
          </p:cNvSpPr>
          <p:nvPr/>
        </p:nvSpPr>
        <p:spPr bwMode="auto">
          <a:xfrm>
            <a:off x="8563486" y="2214022"/>
            <a:ext cx="1406933" cy="4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7" name="Rectangle 94"/>
          <p:cNvSpPr>
            <a:spLocks noChangeArrowheads="1"/>
          </p:cNvSpPr>
          <p:nvPr/>
        </p:nvSpPr>
        <p:spPr bwMode="auto">
          <a:xfrm>
            <a:off x="7077200" y="2299672"/>
            <a:ext cx="442107" cy="270807"/>
          </a:xfrm>
          <a:prstGeom prst="rect">
            <a:avLst/>
          </a:prstGeom>
          <a:solidFill>
            <a:srgbClr val="D6D5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8" name="Rectangle 95"/>
          <p:cNvSpPr>
            <a:spLocks noChangeArrowheads="1"/>
          </p:cNvSpPr>
          <p:nvPr/>
        </p:nvSpPr>
        <p:spPr bwMode="auto">
          <a:xfrm>
            <a:off x="7077200" y="2299672"/>
            <a:ext cx="442107" cy="27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9" name="Rectangle 96"/>
          <p:cNvSpPr>
            <a:spLocks noChangeArrowheads="1"/>
          </p:cNvSpPr>
          <p:nvPr/>
        </p:nvSpPr>
        <p:spPr bwMode="auto">
          <a:xfrm>
            <a:off x="7568431" y="2299672"/>
            <a:ext cx="443366" cy="270807"/>
          </a:xfrm>
          <a:prstGeom prst="rect">
            <a:avLst/>
          </a:prstGeom>
          <a:solidFill>
            <a:srgbClr val="D6D5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0" name="Rectangle 97"/>
          <p:cNvSpPr>
            <a:spLocks noChangeArrowheads="1"/>
          </p:cNvSpPr>
          <p:nvPr/>
        </p:nvSpPr>
        <p:spPr bwMode="auto">
          <a:xfrm>
            <a:off x="7568431" y="2299672"/>
            <a:ext cx="443366" cy="27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1" name="Rectangle 98"/>
          <p:cNvSpPr>
            <a:spLocks noChangeArrowheads="1"/>
          </p:cNvSpPr>
          <p:nvPr/>
        </p:nvSpPr>
        <p:spPr bwMode="auto">
          <a:xfrm>
            <a:off x="8060920" y="2299672"/>
            <a:ext cx="443366" cy="270807"/>
          </a:xfrm>
          <a:prstGeom prst="rect">
            <a:avLst/>
          </a:prstGeom>
          <a:solidFill>
            <a:srgbClr val="E6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2" name="Rectangle 99"/>
          <p:cNvSpPr>
            <a:spLocks noChangeArrowheads="1"/>
          </p:cNvSpPr>
          <p:nvPr/>
        </p:nvSpPr>
        <p:spPr bwMode="auto">
          <a:xfrm>
            <a:off x="8060920" y="2299672"/>
            <a:ext cx="443366" cy="27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3" name="Rectangle 100"/>
          <p:cNvSpPr>
            <a:spLocks noChangeArrowheads="1"/>
          </p:cNvSpPr>
          <p:nvPr/>
        </p:nvSpPr>
        <p:spPr bwMode="auto">
          <a:xfrm>
            <a:off x="9527052" y="2295893"/>
            <a:ext cx="443366" cy="270807"/>
          </a:xfrm>
          <a:prstGeom prst="rect">
            <a:avLst/>
          </a:prstGeom>
          <a:solidFill>
            <a:srgbClr val="E6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4" name="Rectangle 101"/>
          <p:cNvSpPr>
            <a:spLocks noChangeArrowheads="1"/>
          </p:cNvSpPr>
          <p:nvPr/>
        </p:nvSpPr>
        <p:spPr bwMode="auto">
          <a:xfrm>
            <a:off x="9527052" y="2295893"/>
            <a:ext cx="443366" cy="27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5" name="Rectangle 102"/>
          <p:cNvSpPr>
            <a:spLocks noChangeArrowheads="1"/>
          </p:cNvSpPr>
          <p:nvPr/>
        </p:nvSpPr>
        <p:spPr bwMode="auto">
          <a:xfrm>
            <a:off x="8544592" y="2299672"/>
            <a:ext cx="442107" cy="270807"/>
          </a:xfrm>
          <a:prstGeom prst="rect">
            <a:avLst/>
          </a:prstGeom>
          <a:solidFill>
            <a:srgbClr val="D6D5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6" name="Rectangle 103"/>
          <p:cNvSpPr>
            <a:spLocks noChangeArrowheads="1"/>
          </p:cNvSpPr>
          <p:nvPr/>
        </p:nvSpPr>
        <p:spPr bwMode="auto">
          <a:xfrm>
            <a:off x="8544592" y="2299672"/>
            <a:ext cx="442107" cy="27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7" name="Rectangle 104"/>
          <p:cNvSpPr>
            <a:spLocks noChangeArrowheads="1"/>
          </p:cNvSpPr>
          <p:nvPr/>
        </p:nvSpPr>
        <p:spPr bwMode="auto">
          <a:xfrm>
            <a:off x="9035822" y="2299672"/>
            <a:ext cx="443366" cy="270807"/>
          </a:xfrm>
          <a:prstGeom prst="rect">
            <a:avLst/>
          </a:prstGeom>
          <a:solidFill>
            <a:srgbClr val="D6D5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8" name="Rectangle 105"/>
          <p:cNvSpPr>
            <a:spLocks noChangeArrowheads="1"/>
          </p:cNvSpPr>
          <p:nvPr/>
        </p:nvSpPr>
        <p:spPr bwMode="auto">
          <a:xfrm>
            <a:off x="9035822" y="2299672"/>
            <a:ext cx="443366" cy="27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9" name="Rectangle 106"/>
          <p:cNvSpPr>
            <a:spLocks noChangeArrowheads="1"/>
          </p:cNvSpPr>
          <p:nvPr/>
        </p:nvSpPr>
        <p:spPr bwMode="auto">
          <a:xfrm>
            <a:off x="7082239" y="2635975"/>
            <a:ext cx="602072" cy="23932"/>
          </a:xfrm>
          <a:prstGeom prst="rect">
            <a:avLst/>
          </a:prstGeom>
          <a:solidFill>
            <a:srgbClr val="D6D5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0" name="Rectangle 107"/>
          <p:cNvSpPr>
            <a:spLocks noChangeArrowheads="1"/>
          </p:cNvSpPr>
          <p:nvPr/>
        </p:nvSpPr>
        <p:spPr bwMode="auto">
          <a:xfrm>
            <a:off x="7082239" y="2635975"/>
            <a:ext cx="602072" cy="2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1" name="Rectangle 108"/>
          <p:cNvSpPr>
            <a:spLocks noChangeArrowheads="1"/>
          </p:cNvSpPr>
          <p:nvPr/>
        </p:nvSpPr>
        <p:spPr bwMode="auto">
          <a:xfrm>
            <a:off x="7082239" y="2693915"/>
            <a:ext cx="1440941" cy="22672"/>
          </a:xfrm>
          <a:prstGeom prst="rect">
            <a:avLst/>
          </a:prstGeom>
          <a:solidFill>
            <a:srgbClr val="D6D5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2" name="Rectangle 109"/>
          <p:cNvSpPr>
            <a:spLocks noChangeArrowheads="1"/>
          </p:cNvSpPr>
          <p:nvPr/>
        </p:nvSpPr>
        <p:spPr bwMode="auto">
          <a:xfrm>
            <a:off x="7082239" y="2693915"/>
            <a:ext cx="1440941" cy="2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3" name="Rectangle 110"/>
          <p:cNvSpPr>
            <a:spLocks noChangeArrowheads="1"/>
          </p:cNvSpPr>
          <p:nvPr/>
        </p:nvSpPr>
        <p:spPr bwMode="auto">
          <a:xfrm>
            <a:off x="7082239" y="2745558"/>
            <a:ext cx="1440941" cy="21413"/>
          </a:xfrm>
          <a:prstGeom prst="rect">
            <a:avLst/>
          </a:prstGeom>
          <a:solidFill>
            <a:srgbClr val="D6D5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4" name="Rectangle 111"/>
          <p:cNvSpPr>
            <a:spLocks noChangeArrowheads="1"/>
          </p:cNvSpPr>
          <p:nvPr/>
        </p:nvSpPr>
        <p:spPr bwMode="auto">
          <a:xfrm>
            <a:off x="7082239" y="2745558"/>
            <a:ext cx="1440941" cy="2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5" name="Rectangle 112"/>
          <p:cNvSpPr>
            <a:spLocks noChangeArrowheads="1"/>
          </p:cNvSpPr>
          <p:nvPr/>
        </p:nvSpPr>
        <p:spPr bwMode="auto">
          <a:xfrm>
            <a:off x="7082239" y="2795940"/>
            <a:ext cx="1440941" cy="22672"/>
          </a:xfrm>
          <a:prstGeom prst="rect">
            <a:avLst/>
          </a:prstGeom>
          <a:solidFill>
            <a:srgbClr val="D6D5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6" name="Rectangle 113"/>
          <p:cNvSpPr>
            <a:spLocks noChangeArrowheads="1"/>
          </p:cNvSpPr>
          <p:nvPr/>
        </p:nvSpPr>
        <p:spPr bwMode="auto">
          <a:xfrm>
            <a:off x="7082239" y="2795940"/>
            <a:ext cx="1440941" cy="2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7" name="Rectangle 114"/>
          <p:cNvSpPr>
            <a:spLocks noChangeArrowheads="1"/>
          </p:cNvSpPr>
          <p:nvPr/>
        </p:nvSpPr>
        <p:spPr bwMode="auto">
          <a:xfrm>
            <a:off x="8618907" y="2624639"/>
            <a:ext cx="510124" cy="25191"/>
          </a:xfrm>
          <a:prstGeom prst="rect">
            <a:avLst/>
          </a:prstGeom>
          <a:solidFill>
            <a:srgbClr val="D6D5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8" name="Rectangle 115"/>
          <p:cNvSpPr>
            <a:spLocks noChangeArrowheads="1"/>
          </p:cNvSpPr>
          <p:nvPr/>
        </p:nvSpPr>
        <p:spPr bwMode="auto">
          <a:xfrm>
            <a:off x="8618907" y="2624639"/>
            <a:ext cx="510124" cy="2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9" name="Rectangle 116"/>
          <p:cNvSpPr>
            <a:spLocks noChangeArrowheads="1"/>
          </p:cNvSpPr>
          <p:nvPr/>
        </p:nvSpPr>
        <p:spPr bwMode="auto">
          <a:xfrm>
            <a:off x="8618907" y="2693915"/>
            <a:ext cx="1351512" cy="22672"/>
          </a:xfrm>
          <a:prstGeom prst="rect">
            <a:avLst/>
          </a:prstGeom>
          <a:solidFill>
            <a:srgbClr val="D6D5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0" name="Rectangle 117"/>
          <p:cNvSpPr>
            <a:spLocks noChangeArrowheads="1"/>
          </p:cNvSpPr>
          <p:nvPr/>
        </p:nvSpPr>
        <p:spPr bwMode="auto">
          <a:xfrm>
            <a:off x="8618907" y="2693915"/>
            <a:ext cx="1351512" cy="2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1" name="Rectangle 118"/>
          <p:cNvSpPr>
            <a:spLocks noChangeArrowheads="1"/>
          </p:cNvSpPr>
          <p:nvPr/>
        </p:nvSpPr>
        <p:spPr bwMode="auto">
          <a:xfrm>
            <a:off x="8618907" y="2745558"/>
            <a:ext cx="1351512" cy="21413"/>
          </a:xfrm>
          <a:prstGeom prst="rect">
            <a:avLst/>
          </a:prstGeom>
          <a:solidFill>
            <a:srgbClr val="D6D5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2" name="Rectangle 119"/>
          <p:cNvSpPr>
            <a:spLocks noChangeArrowheads="1"/>
          </p:cNvSpPr>
          <p:nvPr/>
        </p:nvSpPr>
        <p:spPr bwMode="auto">
          <a:xfrm>
            <a:off x="8618907" y="2745558"/>
            <a:ext cx="1351512" cy="2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3" name="Rectangle 120"/>
          <p:cNvSpPr>
            <a:spLocks noChangeArrowheads="1"/>
          </p:cNvSpPr>
          <p:nvPr/>
        </p:nvSpPr>
        <p:spPr bwMode="auto">
          <a:xfrm>
            <a:off x="8618907" y="2829948"/>
            <a:ext cx="1351512" cy="22672"/>
          </a:xfrm>
          <a:prstGeom prst="rect">
            <a:avLst/>
          </a:prstGeom>
          <a:solidFill>
            <a:srgbClr val="D6D5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4" name="Rectangle 121"/>
          <p:cNvSpPr>
            <a:spLocks noChangeArrowheads="1"/>
          </p:cNvSpPr>
          <p:nvPr/>
        </p:nvSpPr>
        <p:spPr bwMode="auto">
          <a:xfrm>
            <a:off x="8618907" y="2829948"/>
            <a:ext cx="1351512" cy="2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5" name="Rectangle 122"/>
          <p:cNvSpPr>
            <a:spLocks noChangeArrowheads="1"/>
          </p:cNvSpPr>
          <p:nvPr/>
        </p:nvSpPr>
        <p:spPr bwMode="auto">
          <a:xfrm>
            <a:off x="8618907" y="2916858"/>
            <a:ext cx="1220518" cy="22672"/>
          </a:xfrm>
          <a:prstGeom prst="rect">
            <a:avLst/>
          </a:prstGeom>
          <a:solidFill>
            <a:srgbClr val="E6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6" name="Rectangle 123"/>
          <p:cNvSpPr>
            <a:spLocks noChangeArrowheads="1"/>
          </p:cNvSpPr>
          <p:nvPr/>
        </p:nvSpPr>
        <p:spPr bwMode="auto">
          <a:xfrm>
            <a:off x="8618907" y="2916858"/>
            <a:ext cx="1220518" cy="2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7" name="Rectangle 124"/>
          <p:cNvSpPr>
            <a:spLocks noChangeArrowheads="1"/>
          </p:cNvSpPr>
          <p:nvPr/>
        </p:nvSpPr>
        <p:spPr bwMode="auto">
          <a:xfrm>
            <a:off x="8618907" y="2977317"/>
            <a:ext cx="1220518" cy="21413"/>
          </a:xfrm>
          <a:prstGeom prst="rect">
            <a:avLst/>
          </a:prstGeom>
          <a:solidFill>
            <a:srgbClr val="E6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8" name="Rectangle 125"/>
          <p:cNvSpPr>
            <a:spLocks noChangeArrowheads="1"/>
          </p:cNvSpPr>
          <p:nvPr/>
        </p:nvSpPr>
        <p:spPr bwMode="auto">
          <a:xfrm>
            <a:off x="8618907" y="2977317"/>
            <a:ext cx="1220518" cy="2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9" name="Rectangle 126"/>
          <p:cNvSpPr>
            <a:spLocks noChangeArrowheads="1"/>
          </p:cNvSpPr>
          <p:nvPr/>
        </p:nvSpPr>
        <p:spPr bwMode="auto">
          <a:xfrm>
            <a:off x="8618907" y="3036516"/>
            <a:ext cx="1220518" cy="22672"/>
          </a:xfrm>
          <a:prstGeom prst="rect">
            <a:avLst/>
          </a:prstGeom>
          <a:solidFill>
            <a:srgbClr val="E6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0" name="Rectangle 127"/>
          <p:cNvSpPr>
            <a:spLocks noChangeArrowheads="1"/>
          </p:cNvSpPr>
          <p:nvPr/>
        </p:nvSpPr>
        <p:spPr bwMode="auto">
          <a:xfrm>
            <a:off x="8618907" y="3036516"/>
            <a:ext cx="1220518" cy="2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1" name="Rectangle 128"/>
          <p:cNvSpPr>
            <a:spLocks noChangeArrowheads="1"/>
          </p:cNvSpPr>
          <p:nvPr/>
        </p:nvSpPr>
        <p:spPr bwMode="auto">
          <a:xfrm>
            <a:off x="8618907" y="3095716"/>
            <a:ext cx="1220518" cy="22672"/>
          </a:xfrm>
          <a:prstGeom prst="rect">
            <a:avLst/>
          </a:prstGeom>
          <a:solidFill>
            <a:srgbClr val="E6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2" name="Rectangle 129"/>
          <p:cNvSpPr>
            <a:spLocks noChangeArrowheads="1"/>
          </p:cNvSpPr>
          <p:nvPr/>
        </p:nvSpPr>
        <p:spPr bwMode="auto">
          <a:xfrm>
            <a:off x="8618907" y="3095716"/>
            <a:ext cx="1220518" cy="2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3" name="Rectangle 130"/>
          <p:cNvSpPr>
            <a:spLocks noChangeArrowheads="1"/>
          </p:cNvSpPr>
          <p:nvPr/>
        </p:nvSpPr>
        <p:spPr bwMode="auto">
          <a:xfrm>
            <a:off x="8618907" y="3156175"/>
            <a:ext cx="1220518" cy="21413"/>
          </a:xfrm>
          <a:prstGeom prst="rect">
            <a:avLst/>
          </a:prstGeom>
          <a:solidFill>
            <a:srgbClr val="E6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4" name="Rectangle 131"/>
          <p:cNvSpPr>
            <a:spLocks noChangeArrowheads="1"/>
          </p:cNvSpPr>
          <p:nvPr/>
        </p:nvSpPr>
        <p:spPr bwMode="auto">
          <a:xfrm>
            <a:off x="8618907" y="3156175"/>
            <a:ext cx="1220518" cy="2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5" name="Rectangle 132"/>
          <p:cNvSpPr>
            <a:spLocks noChangeArrowheads="1"/>
          </p:cNvSpPr>
          <p:nvPr/>
        </p:nvSpPr>
        <p:spPr bwMode="auto">
          <a:xfrm>
            <a:off x="7082239" y="2870254"/>
            <a:ext cx="1440941" cy="21413"/>
          </a:xfrm>
          <a:prstGeom prst="rect">
            <a:avLst/>
          </a:prstGeom>
          <a:solidFill>
            <a:srgbClr val="D6D5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6" name="Rectangle 133"/>
          <p:cNvSpPr>
            <a:spLocks noChangeArrowheads="1"/>
          </p:cNvSpPr>
          <p:nvPr/>
        </p:nvSpPr>
        <p:spPr bwMode="auto">
          <a:xfrm>
            <a:off x="7082239" y="2870254"/>
            <a:ext cx="1440941" cy="2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7" name="Rectangle 134"/>
          <p:cNvSpPr>
            <a:spLocks noChangeArrowheads="1"/>
          </p:cNvSpPr>
          <p:nvPr/>
        </p:nvSpPr>
        <p:spPr bwMode="auto">
          <a:xfrm>
            <a:off x="7082239" y="2916858"/>
            <a:ext cx="1440941" cy="22672"/>
          </a:xfrm>
          <a:prstGeom prst="rect">
            <a:avLst/>
          </a:prstGeom>
          <a:solidFill>
            <a:srgbClr val="D6D5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8" name="Rectangle 135"/>
          <p:cNvSpPr>
            <a:spLocks noChangeArrowheads="1"/>
          </p:cNvSpPr>
          <p:nvPr/>
        </p:nvSpPr>
        <p:spPr bwMode="auto">
          <a:xfrm>
            <a:off x="7082239" y="2916858"/>
            <a:ext cx="1440941" cy="2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9" name="Rectangle 136"/>
          <p:cNvSpPr>
            <a:spLocks noChangeArrowheads="1"/>
          </p:cNvSpPr>
          <p:nvPr/>
        </p:nvSpPr>
        <p:spPr bwMode="auto">
          <a:xfrm>
            <a:off x="7086017" y="3287170"/>
            <a:ext cx="1440941" cy="22672"/>
          </a:xfrm>
          <a:prstGeom prst="rect">
            <a:avLst/>
          </a:prstGeom>
          <a:solidFill>
            <a:srgbClr val="D6D5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0" name="Rectangle 137"/>
          <p:cNvSpPr>
            <a:spLocks noChangeArrowheads="1"/>
          </p:cNvSpPr>
          <p:nvPr/>
        </p:nvSpPr>
        <p:spPr bwMode="auto">
          <a:xfrm>
            <a:off x="7086017" y="3287170"/>
            <a:ext cx="1440941" cy="2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1" name="Rectangle 138"/>
          <p:cNvSpPr>
            <a:spLocks noChangeArrowheads="1"/>
          </p:cNvSpPr>
          <p:nvPr/>
        </p:nvSpPr>
        <p:spPr bwMode="auto">
          <a:xfrm>
            <a:off x="7086017" y="3362744"/>
            <a:ext cx="1440941" cy="22672"/>
          </a:xfrm>
          <a:prstGeom prst="rect">
            <a:avLst/>
          </a:prstGeom>
          <a:solidFill>
            <a:srgbClr val="D6D5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2" name="Rectangle 139"/>
          <p:cNvSpPr>
            <a:spLocks noChangeArrowheads="1"/>
          </p:cNvSpPr>
          <p:nvPr/>
        </p:nvSpPr>
        <p:spPr bwMode="auto">
          <a:xfrm>
            <a:off x="7086017" y="3362744"/>
            <a:ext cx="1440941" cy="2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3" name="Rectangle 140"/>
          <p:cNvSpPr>
            <a:spLocks noChangeArrowheads="1"/>
          </p:cNvSpPr>
          <p:nvPr/>
        </p:nvSpPr>
        <p:spPr bwMode="auto">
          <a:xfrm>
            <a:off x="7086017" y="3438318"/>
            <a:ext cx="1440941" cy="22672"/>
          </a:xfrm>
          <a:prstGeom prst="rect">
            <a:avLst/>
          </a:prstGeom>
          <a:solidFill>
            <a:srgbClr val="D6D5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4" name="Rectangle 141"/>
          <p:cNvSpPr>
            <a:spLocks noChangeArrowheads="1"/>
          </p:cNvSpPr>
          <p:nvPr/>
        </p:nvSpPr>
        <p:spPr bwMode="auto">
          <a:xfrm>
            <a:off x="7086017" y="3438318"/>
            <a:ext cx="1440941" cy="2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5" name="Rectangle 142"/>
          <p:cNvSpPr>
            <a:spLocks noChangeArrowheads="1"/>
          </p:cNvSpPr>
          <p:nvPr/>
        </p:nvSpPr>
        <p:spPr bwMode="auto">
          <a:xfrm>
            <a:off x="7086017" y="3491219"/>
            <a:ext cx="2884401" cy="22672"/>
          </a:xfrm>
          <a:prstGeom prst="rect">
            <a:avLst/>
          </a:prstGeom>
          <a:solidFill>
            <a:srgbClr val="E6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6" name="Rectangle 143"/>
          <p:cNvSpPr>
            <a:spLocks noChangeArrowheads="1"/>
          </p:cNvSpPr>
          <p:nvPr/>
        </p:nvSpPr>
        <p:spPr bwMode="auto">
          <a:xfrm>
            <a:off x="7086017" y="3491219"/>
            <a:ext cx="2884401" cy="2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7" name="Rectangle 144"/>
          <p:cNvSpPr>
            <a:spLocks noChangeArrowheads="1"/>
          </p:cNvSpPr>
          <p:nvPr/>
        </p:nvSpPr>
        <p:spPr bwMode="auto">
          <a:xfrm>
            <a:off x="7086017" y="3542861"/>
            <a:ext cx="2884401" cy="22672"/>
          </a:xfrm>
          <a:prstGeom prst="rect">
            <a:avLst/>
          </a:prstGeom>
          <a:solidFill>
            <a:srgbClr val="E6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8" name="Rectangle 145"/>
          <p:cNvSpPr>
            <a:spLocks noChangeArrowheads="1"/>
          </p:cNvSpPr>
          <p:nvPr/>
        </p:nvSpPr>
        <p:spPr bwMode="auto">
          <a:xfrm>
            <a:off x="7086017" y="3542861"/>
            <a:ext cx="2884401" cy="2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9" name="Rectangle 146"/>
          <p:cNvSpPr>
            <a:spLocks noChangeArrowheads="1"/>
          </p:cNvSpPr>
          <p:nvPr/>
        </p:nvSpPr>
        <p:spPr bwMode="auto">
          <a:xfrm>
            <a:off x="7086017" y="3598282"/>
            <a:ext cx="2884401" cy="21413"/>
          </a:xfrm>
          <a:prstGeom prst="rect">
            <a:avLst/>
          </a:prstGeom>
          <a:solidFill>
            <a:srgbClr val="E6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0" name="Rectangle 147"/>
          <p:cNvSpPr>
            <a:spLocks noChangeArrowheads="1"/>
          </p:cNvSpPr>
          <p:nvPr/>
        </p:nvSpPr>
        <p:spPr bwMode="auto">
          <a:xfrm>
            <a:off x="7086017" y="3598282"/>
            <a:ext cx="2884401" cy="2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1" name="Rectangle 148"/>
          <p:cNvSpPr>
            <a:spLocks noChangeArrowheads="1"/>
          </p:cNvSpPr>
          <p:nvPr/>
        </p:nvSpPr>
        <p:spPr bwMode="auto">
          <a:xfrm>
            <a:off x="7086017" y="2977317"/>
            <a:ext cx="1440941" cy="21413"/>
          </a:xfrm>
          <a:prstGeom prst="rect">
            <a:avLst/>
          </a:prstGeom>
          <a:solidFill>
            <a:srgbClr val="D6D5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2" name="Rectangle 149"/>
          <p:cNvSpPr>
            <a:spLocks noChangeArrowheads="1"/>
          </p:cNvSpPr>
          <p:nvPr/>
        </p:nvSpPr>
        <p:spPr bwMode="auto">
          <a:xfrm>
            <a:off x="7086017" y="2977317"/>
            <a:ext cx="1440941" cy="2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3" name="Rectangle 150"/>
          <p:cNvSpPr>
            <a:spLocks noChangeArrowheads="1"/>
          </p:cNvSpPr>
          <p:nvPr/>
        </p:nvSpPr>
        <p:spPr bwMode="auto">
          <a:xfrm>
            <a:off x="7088535" y="3030219"/>
            <a:ext cx="442107" cy="22672"/>
          </a:xfrm>
          <a:prstGeom prst="rect">
            <a:avLst/>
          </a:prstGeom>
          <a:solidFill>
            <a:srgbClr val="D6D5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4" name="Rectangle 151"/>
          <p:cNvSpPr>
            <a:spLocks noChangeArrowheads="1"/>
          </p:cNvSpPr>
          <p:nvPr/>
        </p:nvSpPr>
        <p:spPr bwMode="auto">
          <a:xfrm>
            <a:off x="7088535" y="3030219"/>
            <a:ext cx="442107" cy="2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5" name="Rectangle 152"/>
          <p:cNvSpPr>
            <a:spLocks noChangeArrowheads="1"/>
          </p:cNvSpPr>
          <p:nvPr/>
        </p:nvSpPr>
        <p:spPr bwMode="auto">
          <a:xfrm>
            <a:off x="7088535" y="3069265"/>
            <a:ext cx="442107" cy="22672"/>
          </a:xfrm>
          <a:prstGeom prst="rect">
            <a:avLst/>
          </a:prstGeom>
          <a:solidFill>
            <a:srgbClr val="D6D5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6" name="Rectangle 153"/>
          <p:cNvSpPr>
            <a:spLocks noChangeArrowheads="1"/>
          </p:cNvSpPr>
          <p:nvPr/>
        </p:nvSpPr>
        <p:spPr bwMode="auto">
          <a:xfrm>
            <a:off x="7088535" y="3069265"/>
            <a:ext cx="442107" cy="2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7" name="Rectangle 154"/>
          <p:cNvSpPr>
            <a:spLocks noChangeArrowheads="1"/>
          </p:cNvSpPr>
          <p:nvPr/>
        </p:nvSpPr>
        <p:spPr bwMode="auto">
          <a:xfrm>
            <a:off x="7088535" y="3133503"/>
            <a:ext cx="450924" cy="108322"/>
          </a:xfrm>
          <a:prstGeom prst="rect">
            <a:avLst/>
          </a:prstGeom>
          <a:solidFill>
            <a:srgbClr val="D6D5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8" name="Rectangle 155"/>
          <p:cNvSpPr>
            <a:spLocks noChangeArrowheads="1"/>
          </p:cNvSpPr>
          <p:nvPr/>
        </p:nvSpPr>
        <p:spPr bwMode="auto">
          <a:xfrm>
            <a:off x="7088535" y="3133503"/>
            <a:ext cx="450924" cy="10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9" name="Rectangle 156"/>
          <p:cNvSpPr>
            <a:spLocks noChangeArrowheads="1"/>
          </p:cNvSpPr>
          <p:nvPr/>
        </p:nvSpPr>
        <p:spPr bwMode="auto">
          <a:xfrm>
            <a:off x="7616293" y="3133503"/>
            <a:ext cx="449665" cy="108322"/>
          </a:xfrm>
          <a:prstGeom prst="rect">
            <a:avLst/>
          </a:prstGeom>
          <a:solidFill>
            <a:srgbClr val="D6D5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0" name="Rectangle 157"/>
          <p:cNvSpPr>
            <a:spLocks noChangeArrowheads="1"/>
          </p:cNvSpPr>
          <p:nvPr/>
        </p:nvSpPr>
        <p:spPr bwMode="auto">
          <a:xfrm>
            <a:off x="7616293" y="3133503"/>
            <a:ext cx="449665" cy="10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1" name="Rectangle 158"/>
          <p:cNvSpPr>
            <a:spLocks noChangeArrowheads="1"/>
          </p:cNvSpPr>
          <p:nvPr/>
        </p:nvSpPr>
        <p:spPr bwMode="auto">
          <a:xfrm>
            <a:off x="8618907" y="3225451"/>
            <a:ext cx="449665" cy="172561"/>
          </a:xfrm>
          <a:prstGeom prst="rect">
            <a:avLst/>
          </a:prstGeom>
          <a:solidFill>
            <a:srgbClr val="D6D5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2" name="Rectangle 159"/>
          <p:cNvSpPr>
            <a:spLocks noChangeArrowheads="1"/>
          </p:cNvSpPr>
          <p:nvPr/>
        </p:nvSpPr>
        <p:spPr bwMode="auto">
          <a:xfrm>
            <a:off x="8618907" y="3225451"/>
            <a:ext cx="449665" cy="172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3" name="Rectangle 160"/>
          <p:cNvSpPr>
            <a:spLocks noChangeArrowheads="1"/>
          </p:cNvSpPr>
          <p:nvPr/>
        </p:nvSpPr>
        <p:spPr bwMode="auto">
          <a:xfrm>
            <a:off x="9117694" y="3225451"/>
            <a:ext cx="449665" cy="172561"/>
          </a:xfrm>
          <a:prstGeom prst="rect">
            <a:avLst/>
          </a:prstGeom>
          <a:solidFill>
            <a:srgbClr val="E6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4" name="Rectangle 161"/>
          <p:cNvSpPr>
            <a:spLocks noChangeArrowheads="1"/>
          </p:cNvSpPr>
          <p:nvPr/>
        </p:nvSpPr>
        <p:spPr bwMode="auto">
          <a:xfrm>
            <a:off x="9117694" y="3225451"/>
            <a:ext cx="449665" cy="172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5" name="Rectangle 162"/>
          <p:cNvSpPr>
            <a:spLocks noChangeArrowheads="1"/>
          </p:cNvSpPr>
          <p:nvPr/>
        </p:nvSpPr>
        <p:spPr bwMode="auto">
          <a:xfrm>
            <a:off x="9615220" y="3225451"/>
            <a:ext cx="224202" cy="172561"/>
          </a:xfrm>
          <a:prstGeom prst="rect">
            <a:avLst/>
          </a:prstGeom>
          <a:solidFill>
            <a:srgbClr val="D6D5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6" name="Rectangle 163"/>
          <p:cNvSpPr>
            <a:spLocks noChangeArrowheads="1"/>
          </p:cNvSpPr>
          <p:nvPr/>
        </p:nvSpPr>
        <p:spPr bwMode="auto">
          <a:xfrm>
            <a:off x="9615220" y="3225451"/>
            <a:ext cx="224202" cy="172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7" name="Freeform 164"/>
          <p:cNvSpPr/>
          <p:nvPr/>
        </p:nvSpPr>
        <p:spPr bwMode="auto">
          <a:xfrm>
            <a:off x="10943013" y="4721938"/>
            <a:ext cx="617186" cy="79353"/>
          </a:xfrm>
          <a:custGeom>
            <a:avLst/>
            <a:gdLst>
              <a:gd name="T0" fmla="*/ 1710 w 1731"/>
              <a:gd name="T1" fmla="*/ 101 h 224"/>
              <a:gd name="T2" fmla="*/ 1488 w 1731"/>
              <a:gd name="T3" fmla="*/ 0 h 224"/>
              <a:gd name="T4" fmla="*/ 866 w 1731"/>
              <a:gd name="T5" fmla="*/ 0 h 224"/>
              <a:gd name="T6" fmla="*/ 865 w 1731"/>
              <a:gd name="T7" fmla="*/ 0 h 224"/>
              <a:gd name="T8" fmla="*/ 243 w 1731"/>
              <a:gd name="T9" fmla="*/ 0 h 224"/>
              <a:gd name="T10" fmla="*/ 21 w 1731"/>
              <a:gd name="T11" fmla="*/ 101 h 224"/>
              <a:gd name="T12" fmla="*/ 62 w 1731"/>
              <a:gd name="T13" fmla="*/ 224 h 224"/>
              <a:gd name="T14" fmla="*/ 865 w 1731"/>
              <a:gd name="T15" fmla="*/ 224 h 224"/>
              <a:gd name="T16" fmla="*/ 866 w 1731"/>
              <a:gd name="T17" fmla="*/ 224 h 224"/>
              <a:gd name="T18" fmla="*/ 1670 w 1731"/>
              <a:gd name="T19" fmla="*/ 224 h 224"/>
              <a:gd name="T20" fmla="*/ 1710 w 1731"/>
              <a:gd name="T21" fmla="*/ 101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31" h="224">
                <a:moveTo>
                  <a:pt x="1710" y="101"/>
                </a:moveTo>
                <a:cubicBezTo>
                  <a:pt x="1710" y="101"/>
                  <a:pt x="1550" y="0"/>
                  <a:pt x="1488" y="0"/>
                </a:cubicBezTo>
                <a:cubicBezTo>
                  <a:pt x="866" y="0"/>
                  <a:pt x="866" y="0"/>
                  <a:pt x="866" y="0"/>
                </a:cubicBezTo>
                <a:cubicBezTo>
                  <a:pt x="865" y="0"/>
                  <a:pt x="865" y="0"/>
                  <a:pt x="865" y="0"/>
                </a:cubicBezTo>
                <a:cubicBezTo>
                  <a:pt x="243" y="0"/>
                  <a:pt x="243" y="0"/>
                  <a:pt x="243" y="0"/>
                </a:cubicBezTo>
                <a:cubicBezTo>
                  <a:pt x="182" y="0"/>
                  <a:pt x="21" y="101"/>
                  <a:pt x="21" y="101"/>
                </a:cubicBezTo>
                <a:cubicBezTo>
                  <a:pt x="21" y="163"/>
                  <a:pt x="0" y="224"/>
                  <a:pt x="62" y="224"/>
                </a:cubicBezTo>
                <a:cubicBezTo>
                  <a:pt x="865" y="224"/>
                  <a:pt x="865" y="224"/>
                  <a:pt x="865" y="224"/>
                </a:cubicBezTo>
                <a:cubicBezTo>
                  <a:pt x="866" y="224"/>
                  <a:pt x="866" y="224"/>
                  <a:pt x="866" y="224"/>
                </a:cubicBezTo>
                <a:cubicBezTo>
                  <a:pt x="1670" y="224"/>
                  <a:pt x="1670" y="224"/>
                  <a:pt x="1670" y="224"/>
                </a:cubicBezTo>
                <a:cubicBezTo>
                  <a:pt x="1731" y="224"/>
                  <a:pt x="1710" y="163"/>
                  <a:pt x="1710" y="101"/>
                </a:cubicBezTo>
                <a:close/>
              </a:path>
            </a:pathLst>
          </a:custGeom>
          <a:solidFill>
            <a:srgbClr val="3F4D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2" name="Freeform 169"/>
          <p:cNvSpPr/>
          <p:nvPr/>
        </p:nvSpPr>
        <p:spPr bwMode="auto">
          <a:xfrm>
            <a:off x="9168077" y="5657669"/>
            <a:ext cx="361495" cy="83131"/>
          </a:xfrm>
          <a:custGeom>
            <a:avLst/>
            <a:gdLst>
              <a:gd name="T0" fmla="*/ 158 w 1011"/>
              <a:gd name="T1" fmla="*/ 167 h 234"/>
              <a:gd name="T2" fmla="*/ 1 w 1011"/>
              <a:gd name="T3" fmla="*/ 132 h 234"/>
              <a:gd name="T4" fmla="*/ 1 w 1011"/>
              <a:gd name="T5" fmla="*/ 160 h 234"/>
              <a:gd name="T6" fmla="*/ 8 w 1011"/>
              <a:gd name="T7" fmla="*/ 191 h 234"/>
              <a:gd name="T8" fmla="*/ 164 w 1011"/>
              <a:gd name="T9" fmla="*/ 228 h 234"/>
              <a:gd name="T10" fmla="*/ 988 w 1011"/>
              <a:gd name="T11" fmla="*/ 61 h 234"/>
              <a:gd name="T12" fmla="*/ 1011 w 1011"/>
              <a:gd name="T13" fmla="*/ 0 h 234"/>
              <a:gd name="T14" fmla="*/ 158 w 1011"/>
              <a:gd name="T15" fmla="*/ 167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11" h="234">
                <a:moveTo>
                  <a:pt x="158" y="167"/>
                </a:moveTo>
                <a:cubicBezTo>
                  <a:pt x="85" y="165"/>
                  <a:pt x="25" y="142"/>
                  <a:pt x="1" y="132"/>
                </a:cubicBezTo>
                <a:cubicBezTo>
                  <a:pt x="0" y="142"/>
                  <a:pt x="0" y="152"/>
                  <a:pt x="1" y="160"/>
                </a:cubicBezTo>
                <a:cubicBezTo>
                  <a:pt x="3" y="179"/>
                  <a:pt x="8" y="191"/>
                  <a:pt x="8" y="191"/>
                </a:cubicBezTo>
                <a:cubicBezTo>
                  <a:pt x="8" y="191"/>
                  <a:pt x="76" y="226"/>
                  <a:pt x="164" y="228"/>
                </a:cubicBezTo>
                <a:cubicBezTo>
                  <a:pt x="486" y="234"/>
                  <a:pt x="988" y="61"/>
                  <a:pt x="988" y="61"/>
                </a:cubicBezTo>
                <a:cubicBezTo>
                  <a:pt x="988" y="61"/>
                  <a:pt x="1004" y="42"/>
                  <a:pt x="1011" y="0"/>
                </a:cubicBezTo>
                <a:cubicBezTo>
                  <a:pt x="880" y="42"/>
                  <a:pt x="450" y="173"/>
                  <a:pt x="158" y="1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3" name="Freeform 170"/>
          <p:cNvSpPr/>
          <p:nvPr/>
        </p:nvSpPr>
        <p:spPr bwMode="auto">
          <a:xfrm>
            <a:off x="9335598" y="5566981"/>
            <a:ext cx="64238" cy="28970"/>
          </a:xfrm>
          <a:custGeom>
            <a:avLst/>
            <a:gdLst>
              <a:gd name="T0" fmla="*/ 177 w 180"/>
              <a:gd name="T1" fmla="*/ 66 h 82"/>
              <a:gd name="T2" fmla="*/ 144 w 180"/>
              <a:gd name="T3" fmla="*/ 77 h 82"/>
              <a:gd name="T4" fmla="*/ 0 w 180"/>
              <a:gd name="T5" fmla="*/ 31 h 82"/>
              <a:gd name="T6" fmla="*/ 36 w 180"/>
              <a:gd name="T7" fmla="*/ 0 h 82"/>
              <a:gd name="T8" fmla="*/ 156 w 180"/>
              <a:gd name="T9" fmla="*/ 39 h 82"/>
              <a:gd name="T10" fmla="*/ 177 w 180"/>
              <a:gd name="T11" fmla="*/ 66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0" h="82">
                <a:moveTo>
                  <a:pt x="177" y="66"/>
                </a:moveTo>
                <a:cubicBezTo>
                  <a:pt x="173" y="77"/>
                  <a:pt x="159" y="82"/>
                  <a:pt x="144" y="77"/>
                </a:cubicBezTo>
                <a:cubicBezTo>
                  <a:pt x="0" y="31"/>
                  <a:pt x="0" y="31"/>
                  <a:pt x="0" y="31"/>
                </a:cubicBezTo>
                <a:cubicBezTo>
                  <a:pt x="13" y="21"/>
                  <a:pt x="25" y="10"/>
                  <a:pt x="36" y="0"/>
                </a:cubicBezTo>
                <a:cubicBezTo>
                  <a:pt x="156" y="39"/>
                  <a:pt x="156" y="39"/>
                  <a:pt x="156" y="39"/>
                </a:cubicBezTo>
                <a:cubicBezTo>
                  <a:pt x="171" y="43"/>
                  <a:pt x="180" y="56"/>
                  <a:pt x="177" y="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4" name="Freeform 171"/>
          <p:cNvSpPr/>
          <p:nvPr/>
        </p:nvSpPr>
        <p:spPr bwMode="auto">
          <a:xfrm>
            <a:off x="9315445" y="5582095"/>
            <a:ext cx="60459" cy="27710"/>
          </a:xfrm>
          <a:custGeom>
            <a:avLst/>
            <a:gdLst>
              <a:gd name="T0" fmla="*/ 166 w 170"/>
              <a:gd name="T1" fmla="*/ 62 h 77"/>
              <a:gd name="T2" fmla="*/ 134 w 170"/>
              <a:gd name="T3" fmla="*/ 73 h 77"/>
              <a:gd name="T4" fmla="*/ 0 w 170"/>
              <a:gd name="T5" fmla="*/ 30 h 77"/>
              <a:gd name="T6" fmla="*/ 36 w 170"/>
              <a:gd name="T7" fmla="*/ 3 h 77"/>
              <a:gd name="T8" fmla="*/ 40 w 170"/>
              <a:gd name="T9" fmla="*/ 0 h 77"/>
              <a:gd name="T10" fmla="*/ 146 w 170"/>
              <a:gd name="T11" fmla="*/ 34 h 77"/>
              <a:gd name="T12" fmla="*/ 166 w 170"/>
              <a:gd name="T13" fmla="*/ 62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0" h="77">
                <a:moveTo>
                  <a:pt x="166" y="62"/>
                </a:moveTo>
                <a:cubicBezTo>
                  <a:pt x="163" y="72"/>
                  <a:pt x="148" y="77"/>
                  <a:pt x="134" y="73"/>
                </a:cubicBezTo>
                <a:cubicBezTo>
                  <a:pt x="0" y="30"/>
                  <a:pt x="0" y="30"/>
                  <a:pt x="0" y="30"/>
                </a:cubicBezTo>
                <a:cubicBezTo>
                  <a:pt x="13" y="21"/>
                  <a:pt x="25" y="12"/>
                  <a:pt x="36" y="3"/>
                </a:cubicBezTo>
                <a:cubicBezTo>
                  <a:pt x="37" y="2"/>
                  <a:pt x="39" y="1"/>
                  <a:pt x="40" y="0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60" y="39"/>
                  <a:pt x="170" y="51"/>
                  <a:pt x="166" y="6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5" name="Freeform 172"/>
          <p:cNvSpPr/>
          <p:nvPr/>
        </p:nvSpPr>
        <p:spPr bwMode="auto">
          <a:xfrm>
            <a:off x="9291514" y="5598469"/>
            <a:ext cx="59200" cy="27710"/>
          </a:xfrm>
          <a:custGeom>
            <a:avLst/>
            <a:gdLst>
              <a:gd name="T0" fmla="*/ 161 w 165"/>
              <a:gd name="T1" fmla="*/ 59 h 75"/>
              <a:gd name="T2" fmla="*/ 129 w 165"/>
              <a:gd name="T3" fmla="*/ 70 h 75"/>
              <a:gd name="T4" fmla="*/ 0 w 165"/>
              <a:gd name="T5" fmla="*/ 29 h 75"/>
              <a:gd name="T6" fmla="*/ 32 w 165"/>
              <a:gd name="T7" fmla="*/ 8 h 75"/>
              <a:gd name="T8" fmla="*/ 43 w 165"/>
              <a:gd name="T9" fmla="*/ 0 h 75"/>
              <a:gd name="T10" fmla="*/ 141 w 165"/>
              <a:gd name="T11" fmla="*/ 32 h 75"/>
              <a:gd name="T12" fmla="*/ 161 w 165"/>
              <a:gd name="T13" fmla="*/ 59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5" h="75">
                <a:moveTo>
                  <a:pt x="161" y="59"/>
                </a:moveTo>
                <a:cubicBezTo>
                  <a:pt x="158" y="70"/>
                  <a:pt x="143" y="75"/>
                  <a:pt x="129" y="70"/>
                </a:cubicBezTo>
                <a:cubicBezTo>
                  <a:pt x="0" y="29"/>
                  <a:pt x="0" y="29"/>
                  <a:pt x="0" y="29"/>
                </a:cubicBezTo>
                <a:cubicBezTo>
                  <a:pt x="11" y="22"/>
                  <a:pt x="21" y="15"/>
                  <a:pt x="32" y="8"/>
                </a:cubicBezTo>
                <a:cubicBezTo>
                  <a:pt x="35" y="5"/>
                  <a:pt x="39" y="3"/>
                  <a:pt x="43" y="0"/>
                </a:cubicBezTo>
                <a:cubicBezTo>
                  <a:pt x="141" y="32"/>
                  <a:pt x="141" y="32"/>
                  <a:pt x="141" y="32"/>
                </a:cubicBezTo>
                <a:cubicBezTo>
                  <a:pt x="156" y="36"/>
                  <a:pt x="165" y="49"/>
                  <a:pt x="161" y="5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7" name="Freeform 174"/>
          <p:cNvSpPr/>
          <p:nvPr/>
        </p:nvSpPr>
        <p:spPr bwMode="auto">
          <a:xfrm>
            <a:off x="9809193" y="5667746"/>
            <a:ext cx="361495" cy="84391"/>
          </a:xfrm>
          <a:custGeom>
            <a:avLst/>
            <a:gdLst>
              <a:gd name="T0" fmla="*/ 852 w 1010"/>
              <a:gd name="T1" fmla="*/ 167 h 235"/>
              <a:gd name="T2" fmla="*/ 1009 w 1010"/>
              <a:gd name="T3" fmla="*/ 133 h 235"/>
              <a:gd name="T4" fmla="*/ 1009 w 1010"/>
              <a:gd name="T5" fmla="*/ 161 h 235"/>
              <a:gd name="T6" fmla="*/ 1002 w 1010"/>
              <a:gd name="T7" fmla="*/ 192 h 235"/>
              <a:gd name="T8" fmla="*/ 846 w 1010"/>
              <a:gd name="T9" fmla="*/ 228 h 235"/>
              <a:gd name="T10" fmla="*/ 23 w 1010"/>
              <a:gd name="T11" fmla="*/ 62 h 235"/>
              <a:gd name="T12" fmla="*/ 0 w 1010"/>
              <a:gd name="T13" fmla="*/ 0 h 235"/>
              <a:gd name="T14" fmla="*/ 852 w 1010"/>
              <a:gd name="T15" fmla="*/ 167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10" h="235">
                <a:moveTo>
                  <a:pt x="852" y="167"/>
                </a:moveTo>
                <a:cubicBezTo>
                  <a:pt x="925" y="166"/>
                  <a:pt x="985" y="143"/>
                  <a:pt x="1009" y="133"/>
                </a:cubicBezTo>
                <a:cubicBezTo>
                  <a:pt x="1010" y="143"/>
                  <a:pt x="1010" y="153"/>
                  <a:pt x="1009" y="161"/>
                </a:cubicBezTo>
                <a:cubicBezTo>
                  <a:pt x="1007" y="180"/>
                  <a:pt x="1002" y="192"/>
                  <a:pt x="1002" y="192"/>
                </a:cubicBezTo>
                <a:cubicBezTo>
                  <a:pt x="1002" y="192"/>
                  <a:pt x="934" y="226"/>
                  <a:pt x="846" y="228"/>
                </a:cubicBezTo>
                <a:cubicBezTo>
                  <a:pt x="525" y="235"/>
                  <a:pt x="23" y="62"/>
                  <a:pt x="23" y="62"/>
                </a:cubicBezTo>
                <a:cubicBezTo>
                  <a:pt x="23" y="62"/>
                  <a:pt x="7" y="43"/>
                  <a:pt x="0" y="0"/>
                </a:cubicBezTo>
                <a:cubicBezTo>
                  <a:pt x="130" y="42"/>
                  <a:pt x="560" y="173"/>
                  <a:pt x="852" y="1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8" name="Freeform 175"/>
          <p:cNvSpPr/>
          <p:nvPr/>
        </p:nvSpPr>
        <p:spPr bwMode="auto">
          <a:xfrm>
            <a:off x="9938930" y="5577057"/>
            <a:ext cx="65497" cy="28970"/>
          </a:xfrm>
          <a:custGeom>
            <a:avLst/>
            <a:gdLst>
              <a:gd name="T0" fmla="*/ 4 w 181"/>
              <a:gd name="T1" fmla="*/ 66 h 82"/>
              <a:gd name="T2" fmla="*/ 36 w 181"/>
              <a:gd name="T3" fmla="*/ 77 h 82"/>
              <a:gd name="T4" fmla="*/ 181 w 181"/>
              <a:gd name="T5" fmla="*/ 31 h 82"/>
              <a:gd name="T6" fmla="*/ 144 w 181"/>
              <a:gd name="T7" fmla="*/ 0 h 82"/>
              <a:gd name="T8" fmla="*/ 24 w 181"/>
              <a:gd name="T9" fmla="*/ 38 h 82"/>
              <a:gd name="T10" fmla="*/ 4 w 181"/>
              <a:gd name="T11" fmla="*/ 66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1" h="82">
                <a:moveTo>
                  <a:pt x="4" y="66"/>
                </a:moveTo>
                <a:cubicBezTo>
                  <a:pt x="7" y="77"/>
                  <a:pt x="22" y="82"/>
                  <a:pt x="36" y="77"/>
                </a:cubicBezTo>
                <a:cubicBezTo>
                  <a:pt x="181" y="31"/>
                  <a:pt x="181" y="31"/>
                  <a:pt x="181" y="31"/>
                </a:cubicBezTo>
                <a:cubicBezTo>
                  <a:pt x="167" y="20"/>
                  <a:pt x="155" y="10"/>
                  <a:pt x="144" y="0"/>
                </a:cubicBezTo>
                <a:cubicBezTo>
                  <a:pt x="24" y="38"/>
                  <a:pt x="24" y="38"/>
                  <a:pt x="24" y="38"/>
                </a:cubicBezTo>
                <a:cubicBezTo>
                  <a:pt x="10" y="43"/>
                  <a:pt x="0" y="55"/>
                  <a:pt x="4" y="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9" name="Freeform 176"/>
          <p:cNvSpPr/>
          <p:nvPr/>
        </p:nvSpPr>
        <p:spPr bwMode="auto">
          <a:xfrm>
            <a:off x="9964121" y="5593431"/>
            <a:ext cx="59200" cy="27710"/>
          </a:xfrm>
          <a:custGeom>
            <a:avLst/>
            <a:gdLst>
              <a:gd name="T0" fmla="*/ 3 w 169"/>
              <a:gd name="T1" fmla="*/ 61 h 77"/>
              <a:gd name="T2" fmla="*/ 36 w 169"/>
              <a:gd name="T3" fmla="*/ 72 h 77"/>
              <a:gd name="T4" fmla="*/ 169 w 169"/>
              <a:gd name="T5" fmla="*/ 30 h 77"/>
              <a:gd name="T6" fmla="*/ 133 w 169"/>
              <a:gd name="T7" fmla="*/ 2 h 77"/>
              <a:gd name="T8" fmla="*/ 130 w 169"/>
              <a:gd name="T9" fmla="*/ 0 h 77"/>
              <a:gd name="T10" fmla="*/ 24 w 169"/>
              <a:gd name="T11" fmla="*/ 34 h 77"/>
              <a:gd name="T12" fmla="*/ 3 w 169"/>
              <a:gd name="T13" fmla="*/ 61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9" h="77">
                <a:moveTo>
                  <a:pt x="3" y="61"/>
                </a:moveTo>
                <a:cubicBezTo>
                  <a:pt x="7" y="72"/>
                  <a:pt x="21" y="77"/>
                  <a:pt x="36" y="72"/>
                </a:cubicBezTo>
                <a:cubicBezTo>
                  <a:pt x="169" y="30"/>
                  <a:pt x="169" y="30"/>
                  <a:pt x="169" y="30"/>
                </a:cubicBezTo>
                <a:cubicBezTo>
                  <a:pt x="156" y="21"/>
                  <a:pt x="144" y="11"/>
                  <a:pt x="133" y="2"/>
                </a:cubicBezTo>
                <a:cubicBezTo>
                  <a:pt x="132" y="1"/>
                  <a:pt x="131" y="0"/>
                  <a:pt x="130" y="0"/>
                </a:cubicBezTo>
                <a:cubicBezTo>
                  <a:pt x="24" y="34"/>
                  <a:pt x="24" y="34"/>
                  <a:pt x="24" y="34"/>
                </a:cubicBezTo>
                <a:cubicBezTo>
                  <a:pt x="9" y="38"/>
                  <a:pt x="0" y="51"/>
                  <a:pt x="3" y="6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0" name="Freeform 177"/>
          <p:cNvSpPr/>
          <p:nvPr/>
        </p:nvSpPr>
        <p:spPr bwMode="auto">
          <a:xfrm>
            <a:off x="9988052" y="5609806"/>
            <a:ext cx="59200" cy="26451"/>
          </a:xfrm>
          <a:custGeom>
            <a:avLst/>
            <a:gdLst>
              <a:gd name="T0" fmla="*/ 3 w 164"/>
              <a:gd name="T1" fmla="*/ 59 h 75"/>
              <a:gd name="T2" fmla="*/ 36 w 164"/>
              <a:gd name="T3" fmla="*/ 70 h 75"/>
              <a:gd name="T4" fmla="*/ 164 w 164"/>
              <a:gd name="T5" fmla="*/ 29 h 75"/>
              <a:gd name="T6" fmla="*/ 133 w 164"/>
              <a:gd name="T7" fmla="*/ 8 h 75"/>
              <a:gd name="T8" fmla="*/ 122 w 164"/>
              <a:gd name="T9" fmla="*/ 0 h 75"/>
              <a:gd name="T10" fmla="*/ 23 w 164"/>
              <a:gd name="T11" fmla="*/ 31 h 75"/>
              <a:gd name="T12" fmla="*/ 3 w 164"/>
              <a:gd name="T13" fmla="*/ 59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4" h="75">
                <a:moveTo>
                  <a:pt x="3" y="59"/>
                </a:moveTo>
                <a:cubicBezTo>
                  <a:pt x="7" y="70"/>
                  <a:pt x="21" y="75"/>
                  <a:pt x="36" y="70"/>
                </a:cubicBezTo>
                <a:cubicBezTo>
                  <a:pt x="164" y="29"/>
                  <a:pt x="164" y="29"/>
                  <a:pt x="164" y="29"/>
                </a:cubicBezTo>
                <a:cubicBezTo>
                  <a:pt x="153" y="22"/>
                  <a:pt x="143" y="15"/>
                  <a:pt x="133" y="8"/>
                </a:cubicBezTo>
                <a:cubicBezTo>
                  <a:pt x="129" y="5"/>
                  <a:pt x="125" y="2"/>
                  <a:pt x="122" y="0"/>
                </a:cubicBezTo>
                <a:cubicBezTo>
                  <a:pt x="23" y="31"/>
                  <a:pt x="23" y="31"/>
                  <a:pt x="23" y="31"/>
                </a:cubicBezTo>
                <a:cubicBezTo>
                  <a:pt x="9" y="36"/>
                  <a:pt x="0" y="48"/>
                  <a:pt x="3" y="5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2" name="Freeform 179"/>
          <p:cNvSpPr/>
          <p:nvPr/>
        </p:nvSpPr>
        <p:spPr bwMode="auto">
          <a:xfrm>
            <a:off x="9496821" y="4170124"/>
            <a:ext cx="318670" cy="454703"/>
          </a:xfrm>
          <a:custGeom>
            <a:avLst/>
            <a:gdLst>
              <a:gd name="T0" fmla="*/ 253 w 253"/>
              <a:gd name="T1" fmla="*/ 4 h 361"/>
              <a:gd name="T2" fmla="*/ 127 w 253"/>
              <a:gd name="T3" fmla="*/ 361 h 361"/>
              <a:gd name="T4" fmla="*/ 0 w 253"/>
              <a:gd name="T5" fmla="*/ 4 h 361"/>
              <a:gd name="T6" fmla="*/ 127 w 253"/>
              <a:gd name="T7" fmla="*/ 0 h 361"/>
              <a:gd name="T8" fmla="*/ 253 w 253"/>
              <a:gd name="T9" fmla="*/ 4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" h="361">
                <a:moveTo>
                  <a:pt x="253" y="4"/>
                </a:moveTo>
                <a:lnTo>
                  <a:pt x="127" y="361"/>
                </a:lnTo>
                <a:lnTo>
                  <a:pt x="0" y="4"/>
                </a:lnTo>
                <a:lnTo>
                  <a:pt x="127" y="0"/>
                </a:lnTo>
                <a:lnTo>
                  <a:pt x="253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3" name="Freeform 180"/>
          <p:cNvSpPr>
            <a:spLocks noEditPoints="1"/>
          </p:cNvSpPr>
          <p:nvPr/>
        </p:nvSpPr>
        <p:spPr bwMode="auto">
          <a:xfrm>
            <a:off x="9761331" y="4117222"/>
            <a:ext cx="45344" cy="34009"/>
          </a:xfrm>
          <a:custGeom>
            <a:avLst/>
            <a:gdLst>
              <a:gd name="T0" fmla="*/ 116 w 126"/>
              <a:gd name="T1" fmla="*/ 88 h 95"/>
              <a:gd name="T2" fmla="*/ 125 w 126"/>
              <a:gd name="T3" fmla="*/ 95 h 95"/>
              <a:gd name="T4" fmla="*/ 126 w 126"/>
              <a:gd name="T5" fmla="*/ 89 h 95"/>
              <a:gd name="T6" fmla="*/ 116 w 126"/>
              <a:gd name="T7" fmla="*/ 88 h 95"/>
              <a:gd name="T8" fmla="*/ 3 w 126"/>
              <a:gd name="T9" fmla="*/ 0 h 95"/>
              <a:gd name="T10" fmla="*/ 0 w 126"/>
              <a:gd name="T11" fmla="*/ 2 h 95"/>
              <a:gd name="T12" fmla="*/ 44 w 126"/>
              <a:gd name="T13" fmla="*/ 26 h 95"/>
              <a:gd name="T14" fmla="*/ 64 w 126"/>
              <a:gd name="T15" fmla="*/ 43 h 95"/>
              <a:gd name="T16" fmla="*/ 54 w 126"/>
              <a:gd name="T17" fmla="*/ 13 h 95"/>
              <a:gd name="T18" fmla="*/ 3 w 126"/>
              <a:gd name="T19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6" h="95">
                <a:moveTo>
                  <a:pt x="116" y="88"/>
                </a:moveTo>
                <a:cubicBezTo>
                  <a:pt x="125" y="95"/>
                  <a:pt x="125" y="95"/>
                  <a:pt x="125" y="95"/>
                </a:cubicBezTo>
                <a:cubicBezTo>
                  <a:pt x="126" y="89"/>
                  <a:pt x="126" y="89"/>
                  <a:pt x="126" y="89"/>
                </a:cubicBezTo>
                <a:cubicBezTo>
                  <a:pt x="123" y="89"/>
                  <a:pt x="119" y="88"/>
                  <a:pt x="116" y="88"/>
                </a:cubicBezTo>
                <a:moveTo>
                  <a:pt x="3" y="0"/>
                </a:moveTo>
                <a:cubicBezTo>
                  <a:pt x="0" y="2"/>
                  <a:pt x="0" y="2"/>
                  <a:pt x="0" y="2"/>
                </a:cubicBezTo>
                <a:cubicBezTo>
                  <a:pt x="13" y="10"/>
                  <a:pt x="28" y="18"/>
                  <a:pt x="44" y="26"/>
                </a:cubicBezTo>
                <a:cubicBezTo>
                  <a:pt x="64" y="43"/>
                  <a:pt x="64" y="43"/>
                  <a:pt x="64" y="43"/>
                </a:cubicBezTo>
                <a:cubicBezTo>
                  <a:pt x="54" y="13"/>
                  <a:pt x="54" y="13"/>
                  <a:pt x="54" y="13"/>
                </a:cubicBezTo>
                <a:cubicBezTo>
                  <a:pt x="3" y="0"/>
                  <a:pt x="3" y="0"/>
                  <a:pt x="3" y="0"/>
                </a:cubicBezTo>
              </a:path>
            </a:pathLst>
          </a:custGeom>
          <a:solidFill>
            <a:srgbClr val="E4E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4" name="Freeform 181"/>
          <p:cNvSpPr/>
          <p:nvPr/>
        </p:nvSpPr>
        <p:spPr bwMode="auto">
          <a:xfrm>
            <a:off x="9781484" y="4122261"/>
            <a:ext cx="30230" cy="27710"/>
          </a:xfrm>
          <a:custGeom>
            <a:avLst/>
            <a:gdLst>
              <a:gd name="T0" fmla="*/ 0 w 86"/>
              <a:gd name="T1" fmla="*/ 0 h 76"/>
              <a:gd name="T2" fmla="*/ 10 w 86"/>
              <a:gd name="T3" fmla="*/ 30 h 76"/>
              <a:gd name="T4" fmla="*/ 62 w 86"/>
              <a:gd name="T5" fmla="*/ 75 h 76"/>
              <a:gd name="T6" fmla="*/ 72 w 86"/>
              <a:gd name="T7" fmla="*/ 76 h 76"/>
              <a:gd name="T8" fmla="*/ 86 w 86"/>
              <a:gd name="T9" fmla="*/ 20 h 76"/>
              <a:gd name="T10" fmla="*/ 0 w 86"/>
              <a:gd name="T11" fmla="*/ 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" h="76">
                <a:moveTo>
                  <a:pt x="0" y="0"/>
                </a:moveTo>
                <a:cubicBezTo>
                  <a:pt x="10" y="30"/>
                  <a:pt x="10" y="30"/>
                  <a:pt x="10" y="30"/>
                </a:cubicBezTo>
                <a:cubicBezTo>
                  <a:pt x="62" y="75"/>
                  <a:pt x="62" y="75"/>
                  <a:pt x="62" y="75"/>
                </a:cubicBezTo>
                <a:cubicBezTo>
                  <a:pt x="65" y="75"/>
                  <a:pt x="69" y="76"/>
                  <a:pt x="72" y="76"/>
                </a:cubicBezTo>
                <a:cubicBezTo>
                  <a:pt x="86" y="20"/>
                  <a:pt x="86" y="20"/>
                  <a:pt x="86" y="2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B4B4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6" name="Freeform 183"/>
          <p:cNvSpPr/>
          <p:nvPr/>
        </p:nvSpPr>
        <p:spPr bwMode="auto">
          <a:xfrm>
            <a:off x="11244430" y="4072190"/>
            <a:ext cx="104544" cy="96987"/>
          </a:xfrm>
          <a:custGeom>
            <a:avLst/>
            <a:gdLst>
              <a:gd name="T0" fmla="*/ 18 w 293"/>
              <a:gd name="T1" fmla="*/ 0 h 271"/>
              <a:gd name="T2" fmla="*/ 16 w 293"/>
              <a:gd name="T3" fmla="*/ 14 h 271"/>
              <a:gd name="T4" fmla="*/ 0 w 293"/>
              <a:gd name="T5" fmla="*/ 44 h 271"/>
              <a:gd name="T6" fmla="*/ 222 w 293"/>
              <a:gd name="T7" fmla="*/ 271 h 271"/>
              <a:gd name="T8" fmla="*/ 250 w 293"/>
              <a:gd name="T9" fmla="*/ 183 h 271"/>
              <a:gd name="T10" fmla="*/ 293 w 293"/>
              <a:gd name="T11" fmla="*/ 10 h 271"/>
              <a:gd name="T12" fmla="*/ 18 w 293"/>
              <a:gd name="T13" fmla="*/ 0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3" h="271">
                <a:moveTo>
                  <a:pt x="18" y="0"/>
                </a:moveTo>
                <a:cubicBezTo>
                  <a:pt x="19" y="4"/>
                  <a:pt x="18" y="9"/>
                  <a:pt x="16" y="14"/>
                </a:cubicBezTo>
                <a:cubicBezTo>
                  <a:pt x="0" y="44"/>
                  <a:pt x="0" y="44"/>
                  <a:pt x="0" y="44"/>
                </a:cubicBezTo>
                <a:cubicBezTo>
                  <a:pt x="222" y="271"/>
                  <a:pt x="222" y="271"/>
                  <a:pt x="222" y="271"/>
                </a:cubicBezTo>
                <a:cubicBezTo>
                  <a:pt x="250" y="183"/>
                  <a:pt x="250" y="183"/>
                  <a:pt x="250" y="183"/>
                </a:cubicBezTo>
                <a:cubicBezTo>
                  <a:pt x="293" y="10"/>
                  <a:pt x="293" y="10"/>
                  <a:pt x="293" y="10"/>
                </a:cubicBezTo>
                <a:cubicBezTo>
                  <a:pt x="18" y="0"/>
                  <a:pt x="18" y="0"/>
                  <a:pt x="18" y="0"/>
                </a:cubicBezTo>
              </a:path>
            </a:pathLst>
          </a:custGeom>
          <a:solidFill>
            <a:srgbClr val="E1E2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8" name="Freeform 185"/>
          <p:cNvSpPr/>
          <p:nvPr/>
        </p:nvSpPr>
        <p:spPr bwMode="auto">
          <a:xfrm>
            <a:off x="11175487" y="4112173"/>
            <a:ext cx="123437" cy="581919"/>
          </a:xfrm>
          <a:custGeom>
            <a:avLst/>
            <a:gdLst>
              <a:gd name="T0" fmla="*/ 98 w 98"/>
              <a:gd name="T1" fmla="*/ 462 h 462"/>
              <a:gd name="T2" fmla="*/ 0 w 98"/>
              <a:gd name="T3" fmla="*/ 462 h 462"/>
              <a:gd name="T4" fmla="*/ 23 w 98"/>
              <a:gd name="T5" fmla="*/ 149 h 462"/>
              <a:gd name="T6" fmla="*/ 33 w 98"/>
              <a:gd name="T7" fmla="*/ 0 h 462"/>
              <a:gd name="T8" fmla="*/ 65 w 98"/>
              <a:gd name="T9" fmla="*/ 0 h 462"/>
              <a:gd name="T10" fmla="*/ 76 w 98"/>
              <a:gd name="T11" fmla="*/ 154 h 462"/>
              <a:gd name="T12" fmla="*/ 98 w 98"/>
              <a:gd name="T13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8" h="462">
                <a:moveTo>
                  <a:pt x="98" y="462"/>
                </a:moveTo>
                <a:lnTo>
                  <a:pt x="0" y="462"/>
                </a:lnTo>
                <a:lnTo>
                  <a:pt x="23" y="149"/>
                </a:lnTo>
                <a:lnTo>
                  <a:pt x="33" y="0"/>
                </a:lnTo>
                <a:lnTo>
                  <a:pt x="65" y="0"/>
                </a:lnTo>
                <a:lnTo>
                  <a:pt x="76" y="154"/>
                </a:lnTo>
                <a:lnTo>
                  <a:pt x="98" y="462"/>
                </a:lnTo>
                <a:close/>
              </a:path>
            </a:pathLst>
          </a:custGeom>
          <a:solidFill>
            <a:srgbClr val="F171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2" name="Freeform 189"/>
          <p:cNvSpPr>
            <a:spLocks noEditPoints="1"/>
          </p:cNvSpPr>
          <p:nvPr/>
        </p:nvSpPr>
        <p:spPr bwMode="auto">
          <a:xfrm>
            <a:off x="9520754" y="4118482"/>
            <a:ext cx="42825" cy="40306"/>
          </a:xfrm>
          <a:custGeom>
            <a:avLst/>
            <a:gdLst>
              <a:gd name="T0" fmla="*/ 27 w 122"/>
              <a:gd name="T1" fmla="*/ 88 h 113"/>
              <a:gd name="T2" fmla="*/ 0 w 122"/>
              <a:gd name="T3" fmla="*/ 88 h 113"/>
              <a:gd name="T4" fmla="*/ 6 w 122"/>
              <a:gd name="T5" fmla="*/ 113 h 113"/>
              <a:gd name="T6" fmla="*/ 27 w 122"/>
              <a:gd name="T7" fmla="*/ 88 h 113"/>
              <a:gd name="T8" fmla="*/ 121 w 122"/>
              <a:gd name="T9" fmla="*/ 0 h 113"/>
              <a:gd name="T10" fmla="*/ 51 w 122"/>
              <a:gd name="T11" fmla="*/ 17 h 113"/>
              <a:gd name="T12" fmla="*/ 60 w 122"/>
              <a:gd name="T13" fmla="*/ 48 h 113"/>
              <a:gd name="T14" fmla="*/ 79 w 122"/>
              <a:gd name="T15" fmla="*/ 24 h 113"/>
              <a:gd name="T16" fmla="*/ 122 w 122"/>
              <a:gd name="T17" fmla="*/ 1 h 113"/>
              <a:gd name="T18" fmla="*/ 121 w 122"/>
              <a:gd name="T19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2" h="113">
                <a:moveTo>
                  <a:pt x="27" y="88"/>
                </a:moveTo>
                <a:cubicBezTo>
                  <a:pt x="0" y="88"/>
                  <a:pt x="0" y="88"/>
                  <a:pt x="0" y="88"/>
                </a:cubicBezTo>
                <a:cubicBezTo>
                  <a:pt x="6" y="113"/>
                  <a:pt x="6" y="113"/>
                  <a:pt x="6" y="113"/>
                </a:cubicBezTo>
                <a:cubicBezTo>
                  <a:pt x="27" y="88"/>
                  <a:pt x="27" y="88"/>
                  <a:pt x="27" y="88"/>
                </a:cubicBezTo>
                <a:moveTo>
                  <a:pt x="121" y="0"/>
                </a:moveTo>
                <a:cubicBezTo>
                  <a:pt x="51" y="17"/>
                  <a:pt x="51" y="17"/>
                  <a:pt x="51" y="17"/>
                </a:cubicBezTo>
                <a:cubicBezTo>
                  <a:pt x="60" y="48"/>
                  <a:pt x="60" y="48"/>
                  <a:pt x="60" y="48"/>
                </a:cubicBezTo>
                <a:cubicBezTo>
                  <a:pt x="79" y="24"/>
                  <a:pt x="79" y="24"/>
                  <a:pt x="79" y="24"/>
                </a:cubicBezTo>
                <a:cubicBezTo>
                  <a:pt x="95" y="17"/>
                  <a:pt x="109" y="9"/>
                  <a:pt x="122" y="1"/>
                </a:cubicBezTo>
                <a:cubicBezTo>
                  <a:pt x="121" y="0"/>
                  <a:pt x="121" y="0"/>
                  <a:pt x="121" y="0"/>
                </a:cubicBezTo>
              </a:path>
            </a:pathLst>
          </a:custGeom>
          <a:solidFill>
            <a:srgbClr val="E4E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3" name="Freeform 190"/>
          <p:cNvSpPr/>
          <p:nvPr/>
        </p:nvSpPr>
        <p:spPr bwMode="auto">
          <a:xfrm>
            <a:off x="9515716" y="4123520"/>
            <a:ext cx="26451" cy="26451"/>
          </a:xfrm>
          <a:custGeom>
            <a:avLst/>
            <a:gdLst>
              <a:gd name="T0" fmla="*/ 18 w 21"/>
              <a:gd name="T1" fmla="*/ 0 h 21"/>
              <a:gd name="T2" fmla="*/ 0 w 21"/>
              <a:gd name="T3" fmla="*/ 5 h 21"/>
              <a:gd name="T4" fmla="*/ 4 w 21"/>
              <a:gd name="T5" fmla="*/ 21 h 21"/>
              <a:gd name="T6" fmla="*/ 11 w 21"/>
              <a:gd name="T7" fmla="*/ 21 h 21"/>
              <a:gd name="T8" fmla="*/ 21 w 21"/>
              <a:gd name="T9" fmla="*/ 9 h 21"/>
              <a:gd name="T10" fmla="*/ 18 w 21"/>
              <a:gd name="T11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" h="21">
                <a:moveTo>
                  <a:pt x="18" y="0"/>
                </a:moveTo>
                <a:lnTo>
                  <a:pt x="0" y="5"/>
                </a:lnTo>
                <a:lnTo>
                  <a:pt x="4" y="21"/>
                </a:lnTo>
                <a:lnTo>
                  <a:pt x="11" y="21"/>
                </a:lnTo>
                <a:lnTo>
                  <a:pt x="21" y="9"/>
                </a:lnTo>
                <a:lnTo>
                  <a:pt x="18" y="0"/>
                </a:lnTo>
                <a:close/>
              </a:path>
            </a:pathLst>
          </a:custGeom>
          <a:solidFill>
            <a:srgbClr val="B4B4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4" name="Freeform 191"/>
          <p:cNvSpPr/>
          <p:nvPr/>
        </p:nvSpPr>
        <p:spPr bwMode="auto">
          <a:xfrm>
            <a:off x="9515716" y="4123520"/>
            <a:ext cx="26451" cy="26451"/>
          </a:xfrm>
          <a:custGeom>
            <a:avLst/>
            <a:gdLst>
              <a:gd name="T0" fmla="*/ 18 w 21"/>
              <a:gd name="T1" fmla="*/ 0 h 21"/>
              <a:gd name="T2" fmla="*/ 0 w 21"/>
              <a:gd name="T3" fmla="*/ 5 h 21"/>
              <a:gd name="T4" fmla="*/ 4 w 21"/>
              <a:gd name="T5" fmla="*/ 21 h 21"/>
              <a:gd name="T6" fmla="*/ 11 w 21"/>
              <a:gd name="T7" fmla="*/ 21 h 21"/>
              <a:gd name="T8" fmla="*/ 21 w 21"/>
              <a:gd name="T9" fmla="*/ 9 h 21"/>
              <a:gd name="T10" fmla="*/ 18 w 21"/>
              <a:gd name="T11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" h="21">
                <a:moveTo>
                  <a:pt x="18" y="0"/>
                </a:moveTo>
                <a:lnTo>
                  <a:pt x="0" y="5"/>
                </a:lnTo>
                <a:lnTo>
                  <a:pt x="4" y="21"/>
                </a:lnTo>
                <a:lnTo>
                  <a:pt x="11" y="21"/>
                </a:lnTo>
                <a:lnTo>
                  <a:pt x="21" y="9"/>
                </a:lnTo>
                <a:lnTo>
                  <a:pt x="1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5" name="Freeform 192"/>
          <p:cNvSpPr/>
          <p:nvPr/>
        </p:nvSpPr>
        <p:spPr bwMode="auto">
          <a:xfrm>
            <a:off x="9563580" y="4117222"/>
            <a:ext cx="1260" cy="1260"/>
          </a:xfrm>
          <a:custGeom>
            <a:avLst/>
            <a:gdLst>
              <a:gd name="T0" fmla="*/ 3 w 3"/>
              <a:gd name="T1" fmla="*/ 0 h 2"/>
              <a:gd name="T2" fmla="*/ 0 w 3"/>
              <a:gd name="T3" fmla="*/ 1 h 2"/>
              <a:gd name="T4" fmla="*/ 1 w 3"/>
              <a:gd name="T5" fmla="*/ 2 h 2"/>
              <a:gd name="T6" fmla="*/ 3 w 3"/>
              <a:gd name="T7" fmla="*/ 1 h 2"/>
              <a:gd name="T8" fmla="*/ 3 w 3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2">
                <a:moveTo>
                  <a:pt x="3" y="0"/>
                </a:moveTo>
                <a:cubicBezTo>
                  <a:pt x="0" y="1"/>
                  <a:pt x="0" y="1"/>
                  <a:pt x="0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2" y="1"/>
                  <a:pt x="3" y="1"/>
                </a:cubicBezTo>
                <a:cubicBezTo>
                  <a:pt x="3" y="0"/>
                  <a:pt x="3" y="0"/>
                  <a:pt x="3" y="0"/>
                </a:cubicBezTo>
              </a:path>
            </a:pathLst>
          </a:custGeom>
          <a:solidFill>
            <a:srgbClr val="B4B4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6" name="Freeform 193"/>
          <p:cNvSpPr/>
          <p:nvPr/>
        </p:nvSpPr>
        <p:spPr bwMode="auto">
          <a:xfrm>
            <a:off x="11091116" y="4030669"/>
            <a:ext cx="118399" cy="55421"/>
          </a:xfrm>
          <a:custGeom>
            <a:avLst/>
            <a:gdLst>
              <a:gd name="T0" fmla="*/ 118 w 330"/>
              <a:gd name="T1" fmla="*/ 0 h 158"/>
              <a:gd name="T2" fmla="*/ 116 w 330"/>
              <a:gd name="T3" fmla="*/ 1 h 158"/>
              <a:gd name="T4" fmla="*/ 73 w 330"/>
              <a:gd name="T5" fmla="*/ 24 h 158"/>
              <a:gd name="T6" fmla="*/ 54 w 330"/>
              <a:gd name="T7" fmla="*/ 48 h 158"/>
              <a:gd name="T8" fmla="*/ 21 w 330"/>
              <a:gd name="T9" fmla="*/ 88 h 158"/>
              <a:gd name="T10" fmla="*/ 0 w 330"/>
              <a:gd name="T11" fmla="*/ 113 h 158"/>
              <a:gd name="T12" fmla="*/ 11 w 330"/>
              <a:gd name="T13" fmla="*/ 158 h 158"/>
              <a:gd name="T14" fmla="*/ 314 w 330"/>
              <a:gd name="T15" fmla="*/ 147 h 158"/>
              <a:gd name="T16" fmla="*/ 330 w 330"/>
              <a:gd name="T17" fmla="*/ 136 h 158"/>
              <a:gd name="T18" fmla="*/ 118 w 330"/>
              <a:gd name="T19" fmla="*/ 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0" h="158">
                <a:moveTo>
                  <a:pt x="118" y="0"/>
                </a:moveTo>
                <a:cubicBezTo>
                  <a:pt x="117" y="0"/>
                  <a:pt x="116" y="0"/>
                  <a:pt x="116" y="1"/>
                </a:cubicBezTo>
                <a:cubicBezTo>
                  <a:pt x="103" y="9"/>
                  <a:pt x="89" y="17"/>
                  <a:pt x="73" y="24"/>
                </a:cubicBezTo>
                <a:cubicBezTo>
                  <a:pt x="54" y="48"/>
                  <a:pt x="54" y="48"/>
                  <a:pt x="54" y="48"/>
                </a:cubicBezTo>
                <a:cubicBezTo>
                  <a:pt x="21" y="88"/>
                  <a:pt x="21" y="88"/>
                  <a:pt x="21" y="88"/>
                </a:cubicBezTo>
                <a:cubicBezTo>
                  <a:pt x="0" y="113"/>
                  <a:pt x="0" y="113"/>
                  <a:pt x="0" y="113"/>
                </a:cubicBezTo>
                <a:cubicBezTo>
                  <a:pt x="11" y="158"/>
                  <a:pt x="11" y="158"/>
                  <a:pt x="11" y="158"/>
                </a:cubicBezTo>
                <a:cubicBezTo>
                  <a:pt x="314" y="147"/>
                  <a:pt x="314" y="147"/>
                  <a:pt x="314" y="147"/>
                </a:cubicBezTo>
                <a:cubicBezTo>
                  <a:pt x="316" y="142"/>
                  <a:pt x="322" y="137"/>
                  <a:pt x="330" y="136"/>
                </a:cubicBezTo>
                <a:cubicBezTo>
                  <a:pt x="118" y="0"/>
                  <a:pt x="118" y="0"/>
                  <a:pt x="118" y="0"/>
                </a:cubicBezTo>
              </a:path>
            </a:pathLst>
          </a:custGeom>
          <a:solidFill>
            <a:srgbClr val="C4A4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7" name="Freeform 194"/>
          <p:cNvSpPr/>
          <p:nvPr/>
        </p:nvSpPr>
        <p:spPr bwMode="auto">
          <a:xfrm>
            <a:off x="11075265" y="4036856"/>
            <a:ext cx="109582" cy="91949"/>
          </a:xfrm>
          <a:custGeom>
            <a:avLst/>
            <a:gdLst>
              <a:gd name="T0" fmla="*/ 303 w 310"/>
              <a:gd name="T1" fmla="*/ 0 h 256"/>
              <a:gd name="T2" fmla="*/ 0 w 310"/>
              <a:gd name="T3" fmla="*/ 11 h 256"/>
              <a:gd name="T4" fmla="*/ 15 w 310"/>
              <a:gd name="T5" fmla="*/ 71 h 256"/>
              <a:gd name="T6" fmla="*/ 49 w 310"/>
              <a:gd name="T7" fmla="*/ 133 h 256"/>
              <a:gd name="T8" fmla="*/ 88 w 310"/>
              <a:gd name="T9" fmla="*/ 256 h 256"/>
              <a:gd name="T10" fmla="*/ 310 w 310"/>
              <a:gd name="T11" fmla="*/ 29 h 256"/>
              <a:gd name="T12" fmla="*/ 304 w 310"/>
              <a:gd name="T13" fmla="*/ 16 h 256"/>
              <a:gd name="T14" fmla="*/ 303 w 310"/>
              <a:gd name="T15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0" h="256">
                <a:moveTo>
                  <a:pt x="303" y="0"/>
                </a:moveTo>
                <a:cubicBezTo>
                  <a:pt x="0" y="11"/>
                  <a:pt x="0" y="11"/>
                  <a:pt x="0" y="11"/>
                </a:cubicBezTo>
                <a:cubicBezTo>
                  <a:pt x="15" y="71"/>
                  <a:pt x="15" y="71"/>
                  <a:pt x="15" y="71"/>
                </a:cubicBezTo>
                <a:cubicBezTo>
                  <a:pt x="49" y="133"/>
                  <a:pt x="49" y="133"/>
                  <a:pt x="49" y="133"/>
                </a:cubicBezTo>
                <a:cubicBezTo>
                  <a:pt x="88" y="256"/>
                  <a:pt x="88" y="256"/>
                  <a:pt x="88" y="256"/>
                </a:cubicBezTo>
                <a:cubicBezTo>
                  <a:pt x="310" y="29"/>
                  <a:pt x="310" y="29"/>
                  <a:pt x="310" y="29"/>
                </a:cubicBezTo>
                <a:cubicBezTo>
                  <a:pt x="304" y="16"/>
                  <a:pt x="304" y="16"/>
                  <a:pt x="304" y="16"/>
                </a:cubicBezTo>
                <a:cubicBezTo>
                  <a:pt x="301" y="10"/>
                  <a:pt x="301" y="5"/>
                  <a:pt x="303" y="0"/>
                </a:cubicBezTo>
              </a:path>
            </a:pathLst>
          </a:custGeom>
          <a:solidFill>
            <a:srgbClr val="E1E2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0" name="Freeform 197"/>
          <p:cNvSpPr/>
          <p:nvPr/>
        </p:nvSpPr>
        <p:spPr bwMode="auto">
          <a:xfrm>
            <a:off x="9532090" y="4195315"/>
            <a:ext cx="25191" cy="74315"/>
          </a:xfrm>
          <a:custGeom>
            <a:avLst/>
            <a:gdLst>
              <a:gd name="T0" fmla="*/ 0 w 20"/>
              <a:gd name="T1" fmla="*/ 0 h 59"/>
              <a:gd name="T2" fmla="*/ 15 w 20"/>
              <a:gd name="T3" fmla="*/ 59 h 59"/>
              <a:gd name="T4" fmla="*/ 20 w 20"/>
              <a:gd name="T5" fmla="*/ 53 h 59"/>
              <a:gd name="T6" fmla="*/ 9 w 20"/>
              <a:gd name="T7" fmla="*/ 18 h 59"/>
              <a:gd name="T8" fmla="*/ 0 w 20"/>
              <a:gd name="T9" fmla="*/ 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59">
                <a:moveTo>
                  <a:pt x="0" y="0"/>
                </a:moveTo>
                <a:lnTo>
                  <a:pt x="15" y="59"/>
                </a:lnTo>
                <a:lnTo>
                  <a:pt x="20" y="53"/>
                </a:lnTo>
                <a:lnTo>
                  <a:pt x="9" y="18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7" name="Freeform 204"/>
          <p:cNvSpPr/>
          <p:nvPr/>
        </p:nvSpPr>
        <p:spPr bwMode="auto">
          <a:xfrm>
            <a:off x="9441401" y="3767064"/>
            <a:ext cx="42825" cy="94468"/>
          </a:xfrm>
          <a:custGeom>
            <a:avLst/>
            <a:gdLst>
              <a:gd name="T0" fmla="*/ 119 w 122"/>
              <a:gd name="T1" fmla="*/ 127 h 266"/>
              <a:gd name="T2" fmla="*/ 69 w 122"/>
              <a:gd name="T3" fmla="*/ 264 h 266"/>
              <a:gd name="T4" fmla="*/ 2 w 122"/>
              <a:gd name="T5" fmla="*/ 135 h 266"/>
              <a:gd name="T6" fmla="*/ 66 w 122"/>
              <a:gd name="T7" fmla="*/ 2 h 266"/>
              <a:gd name="T8" fmla="*/ 119 w 122"/>
              <a:gd name="T9" fmla="*/ 127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" h="266">
                <a:moveTo>
                  <a:pt x="119" y="127"/>
                </a:moveTo>
                <a:cubicBezTo>
                  <a:pt x="122" y="200"/>
                  <a:pt x="107" y="263"/>
                  <a:pt x="69" y="264"/>
                </a:cubicBezTo>
                <a:cubicBezTo>
                  <a:pt x="32" y="266"/>
                  <a:pt x="5" y="208"/>
                  <a:pt x="2" y="135"/>
                </a:cubicBezTo>
                <a:cubicBezTo>
                  <a:pt x="0" y="63"/>
                  <a:pt x="29" y="3"/>
                  <a:pt x="66" y="2"/>
                </a:cubicBezTo>
                <a:cubicBezTo>
                  <a:pt x="104" y="0"/>
                  <a:pt x="117" y="55"/>
                  <a:pt x="119" y="127"/>
                </a:cubicBezTo>
                <a:close/>
              </a:path>
            </a:pathLst>
          </a:custGeom>
          <a:solidFill>
            <a:srgbClr val="DBB8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206"/>
          <p:cNvSpPr/>
          <p:nvPr/>
        </p:nvSpPr>
        <p:spPr bwMode="auto">
          <a:xfrm>
            <a:off x="9830606" y="3762025"/>
            <a:ext cx="44085" cy="94468"/>
          </a:xfrm>
          <a:custGeom>
            <a:avLst/>
            <a:gdLst>
              <a:gd name="T0" fmla="*/ 3 w 122"/>
              <a:gd name="T1" fmla="*/ 127 h 265"/>
              <a:gd name="T2" fmla="*/ 52 w 122"/>
              <a:gd name="T3" fmla="*/ 264 h 265"/>
              <a:gd name="T4" fmla="*/ 119 w 122"/>
              <a:gd name="T5" fmla="*/ 135 h 265"/>
              <a:gd name="T6" fmla="*/ 56 w 122"/>
              <a:gd name="T7" fmla="*/ 1 h 265"/>
              <a:gd name="T8" fmla="*/ 3 w 122"/>
              <a:gd name="T9" fmla="*/ 127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" h="265">
                <a:moveTo>
                  <a:pt x="3" y="127"/>
                </a:moveTo>
                <a:cubicBezTo>
                  <a:pt x="0" y="199"/>
                  <a:pt x="15" y="262"/>
                  <a:pt x="52" y="264"/>
                </a:cubicBezTo>
                <a:cubicBezTo>
                  <a:pt x="90" y="265"/>
                  <a:pt x="117" y="207"/>
                  <a:pt x="119" y="135"/>
                </a:cubicBezTo>
                <a:cubicBezTo>
                  <a:pt x="122" y="62"/>
                  <a:pt x="93" y="2"/>
                  <a:pt x="56" y="1"/>
                </a:cubicBezTo>
                <a:cubicBezTo>
                  <a:pt x="18" y="0"/>
                  <a:pt x="5" y="54"/>
                  <a:pt x="3" y="127"/>
                </a:cubicBezTo>
                <a:close/>
              </a:path>
            </a:pathLst>
          </a:custGeom>
          <a:solidFill>
            <a:srgbClr val="EDD2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" name="组 3"/>
          <p:cNvGrpSpPr/>
          <p:nvPr/>
        </p:nvGrpSpPr>
        <p:grpSpPr>
          <a:xfrm>
            <a:off x="10717339" y="3404939"/>
            <a:ext cx="1005132" cy="2258398"/>
            <a:chOff x="9166817" y="3493739"/>
            <a:chExt cx="1005132" cy="2258398"/>
          </a:xfrm>
        </p:grpSpPr>
        <p:sp>
          <p:nvSpPr>
            <p:cNvPr id="239" name="Freeform 166"/>
            <p:cNvSpPr/>
            <p:nvPr/>
          </p:nvSpPr>
          <p:spPr bwMode="auto">
            <a:xfrm>
              <a:off x="9828087" y="5458658"/>
              <a:ext cx="143590" cy="119659"/>
            </a:xfrm>
            <a:custGeom>
              <a:avLst/>
              <a:gdLst>
                <a:gd name="T0" fmla="*/ 363 w 402"/>
                <a:gd name="T1" fmla="*/ 0 h 334"/>
                <a:gd name="T2" fmla="*/ 402 w 402"/>
                <a:gd name="T3" fmla="*/ 334 h 334"/>
                <a:gd name="T4" fmla="*/ 0 w 402"/>
                <a:gd name="T5" fmla="*/ 294 h 334"/>
                <a:gd name="T6" fmla="*/ 0 w 402"/>
                <a:gd name="T7" fmla="*/ 0 h 334"/>
                <a:gd name="T8" fmla="*/ 363 w 402"/>
                <a:gd name="T9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334">
                  <a:moveTo>
                    <a:pt x="363" y="0"/>
                  </a:moveTo>
                  <a:cubicBezTo>
                    <a:pt x="363" y="0"/>
                    <a:pt x="352" y="219"/>
                    <a:pt x="402" y="334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0" y="294"/>
                    <a:pt x="64" y="175"/>
                    <a:pt x="0" y="0"/>
                  </a:cubicBezTo>
                  <a:lnTo>
                    <a:pt x="363" y="0"/>
                  </a:lnTo>
                  <a:close/>
                </a:path>
              </a:pathLst>
            </a:custGeom>
            <a:solidFill>
              <a:srgbClr val="EED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167"/>
            <p:cNvSpPr/>
            <p:nvPr/>
          </p:nvSpPr>
          <p:spPr bwMode="auto">
            <a:xfrm>
              <a:off x="9367087" y="5448582"/>
              <a:ext cx="142331" cy="119659"/>
            </a:xfrm>
            <a:custGeom>
              <a:avLst/>
              <a:gdLst>
                <a:gd name="T0" fmla="*/ 39 w 402"/>
                <a:gd name="T1" fmla="*/ 0 h 335"/>
                <a:gd name="T2" fmla="*/ 0 w 402"/>
                <a:gd name="T3" fmla="*/ 335 h 335"/>
                <a:gd name="T4" fmla="*/ 402 w 402"/>
                <a:gd name="T5" fmla="*/ 295 h 335"/>
                <a:gd name="T6" fmla="*/ 402 w 402"/>
                <a:gd name="T7" fmla="*/ 0 h 335"/>
                <a:gd name="T8" fmla="*/ 39 w 402"/>
                <a:gd name="T9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335">
                  <a:moveTo>
                    <a:pt x="39" y="0"/>
                  </a:moveTo>
                  <a:cubicBezTo>
                    <a:pt x="39" y="0"/>
                    <a:pt x="51" y="220"/>
                    <a:pt x="0" y="335"/>
                  </a:cubicBezTo>
                  <a:cubicBezTo>
                    <a:pt x="402" y="295"/>
                    <a:pt x="402" y="295"/>
                    <a:pt x="402" y="295"/>
                  </a:cubicBezTo>
                  <a:cubicBezTo>
                    <a:pt x="402" y="295"/>
                    <a:pt x="339" y="175"/>
                    <a:pt x="402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EED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168"/>
            <p:cNvSpPr/>
            <p:nvPr/>
          </p:nvSpPr>
          <p:spPr bwMode="auto">
            <a:xfrm>
              <a:off x="9166817" y="5535491"/>
              <a:ext cx="366533" cy="205309"/>
            </a:xfrm>
            <a:custGeom>
              <a:avLst/>
              <a:gdLst>
                <a:gd name="T0" fmla="*/ 631 w 1027"/>
                <a:gd name="T1" fmla="*/ 66 h 576"/>
                <a:gd name="T2" fmla="*/ 561 w 1027"/>
                <a:gd name="T3" fmla="*/ 45 h 576"/>
                <a:gd name="T4" fmla="*/ 518 w 1027"/>
                <a:gd name="T5" fmla="*/ 84 h 576"/>
                <a:gd name="T6" fmla="*/ 515 w 1027"/>
                <a:gd name="T7" fmla="*/ 86 h 576"/>
                <a:gd name="T8" fmla="*/ 479 w 1027"/>
                <a:gd name="T9" fmla="*/ 117 h 576"/>
                <a:gd name="T10" fmla="*/ 477 w 1027"/>
                <a:gd name="T11" fmla="*/ 118 h 576"/>
                <a:gd name="T12" fmla="*/ 462 w 1027"/>
                <a:gd name="T13" fmla="*/ 131 h 576"/>
                <a:gd name="T14" fmla="*/ 458 w 1027"/>
                <a:gd name="T15" fmla="*/ 134 h 576"/>
                <a:gd name="T16" fmla="*/ 422 w 1027"/>
                <a:gd name="T17" fmla="*/ 161 h 576"/>
                <a:gd name="T18" fmla="*/ 414 w 1027"/>
                <a:gd name="T19" fmla="*/ 167 h 576"/>
                <a:gd name="T20" fmla="*/ 400 w 1027"/>
                <a:gd name="T21" fmla="*/ 177 h 576"/>
                <a:gd name="T22" fmla="*/ 389 w 1027"/>
                <a:gd name="T23" fmla="*/ 185 h 576"/>
                <a:gd name="T24" fmla="*/ 357 w 1027"/>
                <a:gd name="T25" fmla="*/ 206 h 576"/>
                <a:gd name="T26" fmla="*/ 341 w 1027"/>
                <a:gd name="T27" fmla="*/ 217 h 576"/>
                <a:gd name="T28" fmla="*/ 206 w 1027"/>
                <a:gd name="T29" fmla="*/ 288 h 576"/>
                <a:gd name="T30" fmla="*/ 181 w 1027"/>
                <a:gd name="T31" fmla="*/ 298 h 576"/>
                <a:gd name="T32" fmla="*/ 5 w 1027"/>
                <a:gd name="T33" fmla="*/ 502 h 576"/>
                <a:gd name="T34" fmla="*/ 12 w 1027"/>
                <a:gd name="T35" fmla="*/ 533 h 576"/>
                <a:gd name="T36" fmla="*/ 167 w 1027"/>
                <a:gd name="T37" fmla="*/ 569 h 576"/>
                <a:gd name="T38" fmla="*/ 991 w 1027"/>
                <a:gd name="T39" fmla="*/ 403 h 576"/>
                <a:gd name="T40" fmla="*/ 1015 w 1027"/>
                <a:gd name="T41" fmla="*/ 262 h 576"/>
                <a:gd name="T42" fmla="*/ 1013 w 1027"/>
                <a:gd name="T43" fmla="*/ 247 h 576"/>
                <a:gd name="T44" fmla="*/ 948 w 1027"/>
                <a:gd name="T45" fmla="*/ 0 h 576"/>
                <a:gd name="T46" fmla="*/ 722 w 1027"/>
                <a:gd name="T47" fmla="*/ 59 h 576"/>
                <a:gd name="T48" fmla="*/ 692 w 1027"/>
                <a:gd name="T49" fmla="*/ 64 h 576"/>
                <a:gd name="T50" fmla="*/ 675 w 1027"/>
                <a:gd name="T51" fmla="*/ 66 h 576"/>
                <a:gd name="T52" fmla="*/ 647 w 1027"/>
                <a:gd name="T53" fmla="*/ 67 h 576"/>
                <a:gd name="T54" fmla="*/ 646 w 1027"/>
                <a:gd name="T55" fmla="*/ 67 h 576"/>
                <a:gd name="T56" fmla="*/ 643 w 1027"/>
                <a:gd name="T57" fmla="*/ 67 h 576"/>
                <a:gd name="T58" fmla="*/ 642 w 1027"/>
                <a:gd name="T59" fmla="*/ 66 h 576"/>
                <a:gd name="T60" fmla="*/ 631 w 1027"/>
                <a:gd name="T61" fmla="*/ 6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27" h="576">
                  <a:moveTo>
                    <a:pt x="631" y="66"/>
                  </a:moveTo>
                  <a:cubicBezTo>
                    <a:pt x="602" y="63"/>
                    <a:pt x="577" y="56"/>
                    <a:pt x="561" y="45"/>
                  </a:cubicBezTo>
                  <a:cubicBezTo>
                    <a:pt x="549" y="57"/>
                    <a:pt x="534" y="70"/>
                    <a:pt x="518" y="84"/>
                  </a:cubicBezTo>
                  <a:cubicBezTo>
                    <a:pt x="517" y="85"/>
                    <a:pt x="516" y="86"/>
                    <a:pt x="515" y="86"/>
                  </a:cubicBezTo>
                  <a:cubicBezTo>
                    <a:pt x="504" y="96"/>
                    <a:pt x="492" y="107"/>
                    <a:pt x="479" y="117"/>
                  </a:cubicBezTo>
                  <a:cubicBezTo>
                    <a:pt x="478" y="118"/>
                    <a:pt x="478" y="118"/>
                    <a:pt x="477" y="118"/>
                  </a:cubicBezTo>
                  <a:cubicBezTo>
                    <a:pt x="472" y="123"/>
                    <a:pt x="467" y="127"/>
                    <a:pt x="462" y="131"/>
                  </a:cubicBezTo>
                  <a:cubicBezTo>
                    <a:pt x="461" y="132"/>
                    <a:pt x="459" y="133"/>
                    <a:pt x="458" y="134"/>
                  </a:cubicBezTo>
                  <a:cubicBezTo>
                    <a:pt x="447" y="143"/>
                    <a:pt x="435" y="152"/>
                    <a:pt x="422" y="161"/>
                  </a:cubicBezTo>
                  <a:cubicBezTo>
                    <a:pt x="420" y="163"/>
                    <a:pt x="417" y="165"/>
                    <a:pt x="414" y="167"/>
                  </a:cubicBezTo>
                  <a:cubicBezTo>
                    <a:pt x="409" y="170"/>
                    <a:pt x="405" y="174"/>
                    <a:pt x="400" y="177"/>
                  </a:cubicBezTo>
                  <a:cubicBezTo>
                    <a:pt x="396" y="180"/>
                    <a:pt x="392" y="182"/>
                    <a:pt x="389" y="185"/>
                  </a:cubicBezTo>
                  <a:cubicBezTo>
                    <a:pt x="378" y="192"/>
                    <a:pt x="368" y="199"/>
                    <a:pt x="357" y="206"/>
                  </a:cubicBezTo>
                  <a:cubicBezTo>
                    <a:pt x="352" y="210"/>
                    <a:pt x="346" y="213"/>
                    <a:pt x="341" y="217"/>
                  </a:cubicBezTo>
                  <a:cubicBezTo>
                    <a:pt x="299" y="243"/>
                    <a:pt x="254" y="268"/>
                    <a:pt x="206" y="288"/>
                  </a:cubicBezTo>
                  <a:cubicBezTo>
                    <a:pt x="198" y="291"/>
                    <a:pt x="190" y="295"/>
                    <a:pt x="181" y="298"/>
                  </a:cubicBezTo>
                  <a:cubicBezTo>
                    <a:pt x="15" y="362"/>
                    <a:pt x="0" y="455"/>
                    <a:pt x="5" y="502"/>
                  </a:cubicBezTo>
                  <a:cubicBezTo>
                    <a:pt x="7" y="521"/>
                    <a:pt x="12" y="533"/>
                    <a:pt x="12" y="533"/>
                  </a:cubicBezTo>
                  <a:cubicBezTo>
                    <a:pt x="12" y="533"/>
                    <a:pt x="80" y="568"/>
                    <a:pt x="167" y="569"/>
                  </a:cubicBezTo>
                  <a:cubicBezTo>
                    <a:pt x="489" y="576"/>
                    <a:pt x="991" y="403"/>
                    <a:pt x="991" y="403"/>
                  </a:cubicBezTo>
                  <a:cubicBezTo>
                    <a:pt x="991" y="403"/>
                    <a:pt x="1027" y="360"/>
                    <a:pt x="1015" y="262"/>
                  </a:cubicBezTo>
                  <a:cubicBezTo>
                    <a:pt x="1014" y="257"/>
                    <a:pt x="1014" y="252"/>
                    <a:pt x="1013" y="247"/>
                  </a:cubicBezTo>
                  <a:cubicBezTo>
                    <a:pt x="1012" y="241"/>
                    <a:pt x="966" y="54"/>
                    <a:pt x="948" y="0"/>
                  </a:cubicBezTo>
                  <a:cubicBezTo>
                    <a:pt x="907" y="15"/>
                    <a:pt x="841" y="35"/>
                    <a:pt x="722" y="59"/>
                  </a:cubicBezTo>
                  <a:cubicBezTo>
                    <a:pt x="711" y="62"/>
                    <a:pt x="701" y="63"/>
                    <a:pt x="692" y="64"/>
                  </a:cubicBezTo>
                  <a:cubicBezTo>
                    <a:pt x="686" y="65"/>
                    <a:pt x="681" y="66"/>
                    <a:pt x="675" y="66"/>
                  </a:cubicBezTo>
                  <a:cubicBezTo>
                    <a:pt x="665" y="67"/>
                    <a:pt x="655" y="67"/>
                    <a:pt x="647" y="67"/>
                  </a:cubicBezTo>
                  <a:cubicBezTo>
                    <a:pt x="646" y="67"/>
                    <a:pt x="646" y="67"/>
                    <a:pt x="646" y="67"/>
                  </a:cubicBezTo>
                  <a:cubicBezTo>
                    <a:pt x="643" y="67"/>
                    <a:pt x="643" y="67"/>
                    <a:pt x="643" y="67"/>
                  </a:cubicBezTo>
                  <a:cubicBezTo>
                    <a:pt x="642" y="66"/>
                    <a:pt x="642" y="66"/>
                    <a:pt x="642" y="66"/>
                  </a:cubicBezTo>
                  <a:lnTo>
                    <a:pt x="631" y="66"/>
                  </a:lnTo>
                  <a:close/>
                </a:path>
              </a:pathLst>
            </a:custGeom>
            <a:solidFill>
              <a:srgbClr val="1746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173"/>
            <p:cNvSpPr/>
            <p:nvPr/>
          </p:nvSpPr>
          <p:spPr bwMode="auto">
            <a:xfrm>
              <a:off x="9805416" y="5546828"/>
              <a:ext cx="366533" cy="205309"/>
            </a:xfrm>
            <a:custGeom>
              <a:avLst/>
              <a:gdLst>
                <a:gd name="T0" fmla="*/ 397 w 1027"/>
                <a:gd name="T1" fmla="*/ 65 h 576"/>
                <a:gd name="T2" fmla="*/ 466 w 1027"/>
                <a:gd name="T3" fmla="*/ 45 h 576"/>
                <a:gd name="T4" fmla="*/ 510 w 1027"/>
                <a:gd name="T5" fmla="*/ 84 h 576"/>
                <a:gd name="T6" fmla="*/ 512 w 1027"/>
                <a:gd name="T7" fmla="*/ 86 h 576"/>
                <a:gd name="T8" fmla="*/ 549 w 1027"/>
                <a:gd name="T9" fmla="*/ 117 h 576"/>
                <a:gd name="T10" fmla="*/ 550 w 1027"/>
                <a:gd name="T11" fmla="*/ 118 h 576"/>
                <a:gd name="T12" fmla="*/ 566 w 1027"/>
                <a:gd name="T13" fmla="*/ 131 h 576"/>
                <a:gd name="T14" fmla="*/ 569 w 1027"/>
                <a:gd name="T15" fmla="*/ 133 h 576"/>
                <a:gd name="T16" fmla="*/ 605 w 1027"/>
                <a:gd name="T17" fmla="*/ 161 h 576"/>
                <a:gd name="T18" fmla="*/ 613 w 1027"/>
                <a:gd name="T19" fmla="*/ 166 h 576"/>
                <a:gd name="T20" fmla="*/ 628 w 1027"/>
                <a:gd name="T21" fmla="*/ 177 h 576"/>
                <a:gd name="T22" fmla="*/ 639 w 1027"/>
                <a:gd name="T23" fmla="*/ 185 h 576"/>
                <a:gd name="T24" fmla="*/ 670 w 1027"/>
                <a:gd name="T25" fmla="*/ 206 h 576"/>
                <a:gd name="T26" fmla="*/ 687 w 1027"/>
                <a:gd name="T27" fmla="*/ 216 h 576"/>
                <a:gd name="T28" fmla="*/ 821 w 1027"/>
                <a:gd name="T29" fmla="*/ 287 h 576"/>
                <a:gd name="T30" fmla="*/ 846 w 1027"/>
                <a:gd name="T31" fmla="*/ 298 h 576"/>
                <a:gd name="T32" fmla="*/ 1022 w 1027"/>
                <a:gd name="T33" fmla="*/ 502 h 576"/>
                <a:gd name="T34" fmla="*/ 1015 w 1027"/>
                <a:gd name="T35" fmla="*/ 533 h 576"/>
                <a:gd name="T36" fmla="*/ 860 w 1027"/>
                <a:gd name="T37" fmla="*/ 569 h 576"/>
                <a:gd name="T38" fmla="*/ 36 w 1027"/>
                <a:gd name="T39" fmla="*/ 403 h 576"/>
                <a:gd name="T40" fmla="*/ 12 w 1027"/>
                <a:gd name="T41" fmla="*/ 261 h 576"/>
                <a:gd name="T42" fmla="*/ 14 w 1027"/>
                <a:gd name="T43" fmla="*/ 247 h 576"/>
                <a:gd name="T44" fmla="*/ 79 w 1027"/>
                <a:gd name="T45" fmla="*/ 0 h 576"/>
                <a:gd name="T46" fmla="*/ 306 w 1027"/>
                <a:gd name="T47" fmla="*/ 59 h 576"/>
                <a:gd name="T48" fmla="*/ 335 w 1027"/>
                <a:gd name="T49" fmla="*/ 64 h 576"/>
                <a:gd name="T50" fmla="*/ 352 w 1027"/>
                <a:gd name="T51" fmla="*/ 66 h 576"/>
                <a:gd name="T52" fmla="*/ 380 w 1027"/>
                <a:gd name="T53" fmla="*/ 66 h 576"/>
                <a:gd name="T54" fmla="*/ 381 w 1027"/>
                <a:gd name="T55" fmla="*/ 66 h 576"/>
                <a:gd name="T56" fmla="*/ 385 w 1027"/>
                <a:gd name="T57" fmla="*/ 66 h 576"/>
                <a:gd name="T58" fmla="*/ 386 w 1027"/>
                <a:gd name="T59" fmla="*/ 66 h 576"/>
                <a:gd name="T60" fmla="*/ 397 w 1027"/>
                <a:gd name="T61" fmla="*/ 65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27" h="576">
                  <a:moveTo>
                    <a:pt x="397" y="65"/>
                  </a:moveTo>
                  <a:cubicBezTo>
                    <a:pt x="425" y="63"/>
                    <a:pt x="450" y="56"/>
                    <a:pt x="466" y="45"/>
                  </a:cubicBezTo>
                  <a:cubicBezTo>
                    <a:pt x="478" y="56"/>
                    <a:pt x="493" y="70"/>
                    <a:pt x="510" y="84"/>
                  </a:cubicBezTo>
                  <a:cubicBezTo>
                    <a:pt x="510" y="85"/>
                    <a:pt x="511" y="85"/>
                    <a:pt x="512" y="86"/>
                  </a:cubicBezTo>
                  <a:cubicBezTo>
                    <a:pt x="523" y="96"/>
                    <a:pt x="536" y="106"/>
                    <a:pt x="549" y="117"/>
                  </a:cubicBezTo>
                  <a:cubicBezTo>
                    <a:pt x="549" y="117"/>
                    <a:pt x="550" y="118"/>
                    <a:pt x="550" y="118"/>
                  </a:cubicBezTo>
                  <a:cubicBezTo>
                    <a:pt x="555" y="122"/>
                    <a:pt x="560" y="126"/>
                    <a:pt x="566" y="131"/>
                  </a:cubicBezTo>
                  <a:cubicBezTo>
                    <a:pt x="567" y="131"/>
                    <a:pt x="568" y="132"/>
                    <a:pt x="569" y="133"/>
                  </a:cubicBezTo>
                  <a:cubicBezTo>
                    <a:pt x="580" y="142"/>
                    <a:pt x="593" y="152"/>
                    <a:pt x="605" y="161"/>
                  </a:cubicBezTo>
                  <a:cubicBezTo>
                    <a:pt x="608" y="163"/>
                    <a:pt x="610" y="165"/>
                    <a:pt x="613" y="166"/>
                  </a:cubicBezTo>
                  <a:cubicBezTo>
                    <a:pt x="618" y="170"/>
                    <a:pt x="623" y="173"/>
                    <a:pt x="628" y="177"/>
                  </a:cubicBezTo>
                  <a:cubicBezTo>
                    <a:pt x="631" y="179"/>
                    <a:pt x="635" y="182"/>
                    <a:pt x="639" y="185"/>
                  </a:cubicBezTo>
                  <a:cubicBezTo>
                    <a:pt x="649" y="192"/>
                    <a:pt x="660" y="199"/>
                    <a:pt x="670" y="206"/>
                  </a:cubicBezTo>
                  <a:cubicBezTo>
                    <a:pt x="676" y="209"/>
                    <a:pt x="681" y="213"/>
                    <a:pt x="687" y="216"/>
                  </a:cubicBezTo>
                  <a:cubicBezTo>
                    <a:pt x="728" y="243"/>
                    <a:pt x="774" y="267"/>
                    <a:pt x="821" y="287"/>
                  </a:cubicBezTo>
                  <a:cubicBezTo>
                    <a:pt x="830" y="291"/>
                    <a:pt x="838" y="295"/>
                    <a:pt x="846" y="298"/>
                  </a:cubicBezTo>
                  <a:cubicBezTo>
                    <a:pt x="1013" y="362"/>
                    <a:pt x="1027" y="454"/>
                    <a:pt x="1022" y="502"/>
                  </a:cubicBezTo>
                  <a:cubicBezTo>
                    <a:pt x="1020" y="521"/>
                    <a:pt x="1015" y="533"/>
                    <a:pt x="1015" y="533"/>
                  </a:cubicBezTo>
                  <a:cubicBezTo>
                    <a:pt x="1015" y="533"/>
                    <a:pt x="948" y="567"/>
                    <a:pt x="860" y="569"/>
                  </a:cubicBezTo>
                  <a:cubicBezTo>
                    <a:pt x="538" y="576"/>
                    <a:pt x="36" y="403"/>
                    <a:pt x="36" y="403"/>
                  </a:cubicBezTo>
                  <a:cubicBezTo>
                    <a:pt x="36" y="403"/>
                    <a:pt x="0" y="360"/>
                    <a:pt x="12" y="261"/>
                  </a:cubicBezTo>
                  <a:cubicBezTo>
                    <a:pt x="13" y="257"/>
                    <a:pt x="14" y="252"/>
                    <a:pt x="14" y="247"/>
                  </a:cubicBezTo>
                  <a:cubicBezTo>
                    <a:pt x="15" y="240"/>
                    <a:pt x="61" y="53"/>
                    <a:pt x="79" y="0"/>
                  </a:cubicBezTo>
                  <a:cubicBezTo>
                    <a:pt x="121" y="14"/>
                    <a:pt x="187" y="35"/>
                    <a:pt x="306" y="59"/>
                  </a:cubicBezTo>
                  <a:cubicBezTo>
                    <a:pt x="316" y="61"/>
                    <a:pt x="326" y="63"/>
                    <a:pt x="335" y="64"/>
                  </a:cubicBezTo>
                  <a:cubicBezTo>
                    <a:pt x="341" y="65"/>
                    <a:pt x="347" y="65"/>
                    <a:pt x="352" y="66"/>
                  </a:cubicBezTo>
                  <a:cubicBezTo>
                    <a:pt x="363" y="67"/>
                    <a:pt x="372" y="67"/>
                    <a:pt x="380" y="66"/>
                  </a:cubicBezTo>
                  <a:cubicBezTo>
                    <a:pt x="381" y="66"/>
                    <a:pt x="381" y="66"/>
                    <a:pt x="381" y="66"/>
                  </a:cubicBezTo>
                  <a:cubicBezTo>
                    <a:pt x="385" y="66"/>
                    <a:pt x="385" y="66"/>
                    <a:pt x="385" y="66"/>
                  </a:cubicBezTo>
                  <a:cubicBezTo>
                    <a:pt x="385" y="66"/>
                    <a:pt x="385" y="66"/>
                    <a:pt x="386" y="66"/>
                  </a:cubicBezTo>
                  <a:lnTo>
                    <a:pt x="397" y="65"/>
                  </a:lnTo>
                  <a:close/>
                </a:path>
              </a:pathLst>
            </a:custGeom>
            <a:solidFill>
              <a:srgbClr val="1746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186"/>
            <p:cNvSpPr/>
            <p:nvPr/>
          </p:nvSpPr>
          <p:spPr bwMode="auto">
            <a:xfrm>
              <a:off x="9193267" y="4133597"/>
              <a:ext cx="948452" cy="748181"/>
            </a:xfrm>
            <a:custGeom>
              <a:avLst/>
              <a:gdLst>
                <a:gd name="T0" fmla="*/ 2602 w 2656"/>
                <a:gd name="T1" fmla="*/ 927 h 2099"/>
                <a:gd name="T2" fmla="*/ 2501 w 2656"/>
                <a:gd name="T3" fmla="*/ 582 h 2099"/>
                <a:gd name="T4" fmla="*/ 1802 w 2656"/>
                <a:gd name="T5" fmla="*/ 0 h 2099"/>
                <a:gd name="T6" fmla="*/ 1674 w 2656"/>
                <a:gd name="T7" fmla="*/ 236 h 2099"/>
                <a:gd name="T8" fmla="*/ 1328 w 2656"/>
                <a:gd name="T9" fmla="*/ 1342 h 2099"/>
                <a:gd name="T10" fmla="*/ 982 w 2656"/>
                <a:gd name="T11" fmla="*/ 236 h 2099"/>
                <a:gd name="T12" fmla="*/ 854 w 2656"/>
                <a:gd name="T13" fmla="*/ 0 h 2099"/>
                <a:gd name="T14" fmla="*/ 155 w 2656"/>
                <a:gd name="T15" fmla="*/ 582 h 2099"/>
                <a:gd name="T16" fmla="*/ 54 w 2656"/>
                <a:gd name="T17" fmla="*/ 927 h 2099"/>
                <a:gd name="T18" fmla="*/ 30 w 2656"/>
                <a:gd name="T19" fmla="*/ 1405 h 2099"/>
                <a:gd name="T20" fmla="*/ 31 w 2656"/>
                <a:gd name="T21" fmla="*/ 1410 h 2099"/>
                <a:gd name="T22" fmla="*/ 114 w 2656"/>
                <a:gd name="T23" fmla="*/ 1589 h 2099"/>
                <a:gd name="T24" fmla="*/ 325 w 2656"/>
                <a:gd name="T25" fmla="*/ 1844 h 2099"/>
                <a:gd name="T26" fmla="*/ 541 w 2656"/>
                <a:gd name="T27" fmla="*/ 1664 h 2099"/>
                <a:gd name="T28" fmla="*/ 359 w 2656"/>
                <a:gd name="T29" fmla="*/ 1409 h 2099"/>
                <a:gd name="T30" fmla="*/ 387 w 2656"/>
                <a:gd name="T31" fmla="*/ 1203 h 2099"/>
                <a:gd name="T32" fmla="*/ 646 w 2656"/>
                <a:gd name="T33" fmla="*/ 865 h 2099"/>
                <a:gd name="T34" fmla="*/ 620 w 2656"/>
                <a:gd name="T35" fmla="*/ 1654 h 2099"/>
                <a:gd name="T36" fmla="*/ 547 w 2656"/>
                <a:gd name="T37" fmla="*/ 1983 h 2099"/>
                <a:gd name="T38" fmla="*/ 601 w 2656"/>
                <a:gd name="T39" fmla="*/ 2090 h 2099"/>
                <a:gd name="T40" fmla="*/ 1327 w 2656"/>
                <a:gd name="T41" fmla="*/ 2099 h 2099"/>
                <a:gd name="T42" fmla="*/ 1327 w 2656"/>
                <a:gd name="T43" fmla="*/ 2099 h 2099"/>
                <a:gd name="T44" fmla="*/ 1328 w 2656"/>
                <a:gd name="T45" fmla="*/ 2099 h 2099"/>
                <a:gd name="T46" fmla="*/ 1329 w 2656"/>
                <a:gd name="T47" fmla="*/ 2099 h 2099"/>
                <a:gd name="T48" fmla="*/ 1329 w 2656"/>
                <a:gd name="T49" fmla="*/ 2099 h 2099"/>
                <a:gd name="T50" fmla="*/ 2055 w 2656"/>
                <a:gd name="T51" fmla="*/ 2090 h 2099"/>
                <a:gd name="T52" fmla="*/ 2109 w 2656"/>
                <a:gd name="T53" fmla="*/ 1983 h 2099"/>
                <a:gd name="T54" fmla="*/ 2036 w 2656"/>
                <a:gd name="T55" fmla="*/ 1654 h 2099"/>
                <a:gd name="T56" fmla="*/ 2010 w 2656"/>
                <a:gd name="T57" fmla="*/ 865 h 2099"/>
                <a:gd name="T58" fmla="*/ 2269 w 2656"/>
                <a:gd name="T59" fmla="*/ 1203 h 2099"/>
                <a:gd name="T60" fmla="*/ 2297 w 2656"/>
                <a:gd name="T61" fmla="*/ 1409 h 2099"/>
                <a:gd name="T62" fmla="*/ 2115 w 2656"/>
                <a:gd name="T63" fmla="*/ 1664 h 2099"/>
                <a:gd name="T64" fmla="*/ 2331 w 2656"/>
                <a:gd name="T65" fmla="*/ 1844 h 2099"/>
                <a:gd name="T66" fmla="*/ 2542 w 2656"/>
                <a:gd name="T67" fmla="*/ 1589 h 2099"/>
                <a:gd name="T68" fmla="*/ 2625 w 2656"/>
                <a:gd name="T69" fmla="*/ 1410 h 2099"/>
                <a:gd name="T70" fmla="*/ 2626 w 2656"/>
                <a:gd name="T71" fmla="*/ 1405 h 2099"/>
                <a:gd name="T72" fmla="*/ 2602 w 2656"/>
                <a:gd name="T73" fmla="*/ 927 h 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56" h="2099">
                  <a:moveTo>
                    <a:pt x="2602" y="927"/>
                  </a:moveTo>
                  <a:cubicBezTo>
                    <a:pt x="2501" y="582"/>
                    <a:pt x="2501" y="582"/>
                    <a:pt x="2501" y="582"/>
                  </a:cubicBezTo>
                  <a:cubicBezTo>
                    <a:pt x="2385" y="121"/>
                    <a:pt x="1802" y="0"/>
                    <a:pt x="1802" y="0"/>
                  </a:cubicBezTo>
                  <a:cubicBezTo>
                    <a:pt x="1674" y="236"/>
                    <a:pt x="1674" y="236"/>
                    <a:pt x="1674" y="236"/>
                  </a:cubicBezTo>
                  <a:cubicBezTo>
                    <a:pt x="1328" y="1342"/>
                    <a:pt x="1328" y="1342"/>
                    <a:pt x="1328" y="1342"/>
                  </a:cubicBezTo>
                  <a:cubicBezTo>
                    <a:pt x="982" y="236"/>
                    <a:pt x="982" y="236"/>
                    <a:pt x="982" y="236"/>
                  </a:cubicBezTo>
                  <a:cubicBezTo>
                    <a:pt x="854" y="0"/>
                    <a:pt x="854" y="0"/>
                    <a:pt x="854" y="0"/>
                  </a:cubicBezTo>
                  <a:cubicBezTo>
                    <a:pt x="854" y="0"/>
                    <a:pt x="271" y="121"/>
                    <a:pt x="155" y="582"/>
                  </a:cubicBezTo>
                  <a:cubicBezTo>
                    <a:pt x="54" y="927"/>
                    <a:pt x="54" y="927"/>
                    <a:pt x="54" y="927"/>
                  </a:cubicBezTo>
                  <a:cubicBezTo>
                    <a:pt x="8" y="1082"/>
                    <a:pt x="0" y="1246"/>
                    <a:pt x="30" y="1405"/>
                  </a:cubicBezTo>
                  <a:cubicBezTo>
                    <a:pt x="30" y="1406"/>
                    <a:pt x="31" y="1408"/>
                    <a:pt x="31" y="1410"/>
                  </a:cubicBezTo>
                  <a:cubicBezTo>
                    <a:pt x="43" y="1476"/>
                    <a:pt x="72" y="1537"/>
                    <a:pt x="114" y="1589"/>
                  </a:cubicBezTo>
                  <a:cubicBezTo>
                    <a:pt x="325" y="1844"/>
                    <a:pt x="325" y="1844"/>
                    <a:pt x="325" y="1844"/>
                  </a:cubicBezTo>
                  <a:cubicBezTo>
                    <a:pt x="541" y="1664"/>
                    <a:pt x="541" y="1664"/>
                    <a:pt x="541" y="1664"/>
                  </a:cubicBezTo>
                  <a:cubicBezTo>
                    <a:pt x="359" y="1409"/>
                    <a:pt x="359" y="1409"/>
                    <a:pt x="359" y="1409"/>
                  </a:cubicBezTo>
                  <a:cubicBezTo>
                    <a:pt x="359" y="1409"/>
                    <a:pt x="360" y="1277"/>
                    <a:pt x="387" y="1203"/>
                  </a:cubicBezTo>
                  <a:cubicBezTo>
                    <a:pt x="646" y="865"/>
                    <a:pt x="646" y="865"/>
                    <a:pt x="646" y="865"/>
                  </a:cubicBezTo>
                  <a:cubicBezTo>
                    <a:pt x="620" y="1654"/>
                    <a:pt x="620" y="1654"/>
                    <a:pt x="620" y="1654"/>
                  </a:cubicBezTo>
                  <a:cubicBezTo>
                    <a:pt x="547" y="1983"/>
                    <a:pt x="547" y="1983"/>
                    <a:pt x="547" y="1983"/>
                  </a:cubicBezTo>
                  <a:cubicBezTo>
                    <a:pt x="547" y="1983"/>
                    <a:pt x="536" y="2070"/>
                    <a:pt x="601" y="2090"/>
                  </a:cubicBezTo>
                  <a:cubicBezTo>
                    <a:pt x="1327" y="2099"/>
                    <a:pt x="1327" y="2099"/>
                    <a:pt x="1327" y="2099"/>
                  </a:cubicBezTo>
                  <a:cubicBezTo>
                    <a:pt x="1327" y="2099"/>
                    <a:pt x="1327" y="2099"/>
                    <a:pt x="1327" y="2099"/>
                  </a:cubicBezTo>
                  <a:cubicBezTo>
                    <a:pt x="1328" y="2099"/>
                    <a:pt x="1328" y="2099"/>
                    <a:pt x="1328" y="2099"/>
                  </a:cubicBezTo>
                  <a:cubicBezTo>
                    <a:pt x="1329" y="2099"/>
                    <a:pt x="1329" y="2099"/>
                    <a:pt x="1329" y="2099"/>
                  </a:cubicBezTo>
                  <a:cubicBezTo>
                    <a:pt x="1329" y="2099"/>
                    <a:pt x="1329" y="2099"/>
                    <a:pt x="1329" y="2099"/>
                  </a:cubicBezTo>
                  <a:cubicBezTo>
                    <a:pt x="2055" y="2090"/>
                    <a:pt x="2055" y="2090"/>
                    <a:pt x="2055" y="2090"/>
                  </a:cubicBezTo>
                  <a:cubicBezTo>
                    <a:pt x="2120" y="2070"/>
                    <a:pt x="2109" y="1983"/>
                    <a:pt x="2109" y="1983"/>
                  </a:cubicBezTo>
                  <a:cubicBezTo>
                    <a:pt x="2036" y="1654"/>
                    <a:pt x="2036" y="1654"/>
                    <a:pt x="2036" y="1654"/>
                  </a:cubicBezTo>
                  <a:cubicBezTo>
                    <a:pt x="2010" y="865"/>
                    <a:pt x="2010" y="865"/>
                    <a:pt x="2010" y="865"/>
                  </a:cubicBezTo>
                  <a:cubicBezTo>
                    <a:pt x="2269" y="1203"/>
                    <a:pt x="2269" y="1203"/>
                    <a:pt x="2269" y="1203"/>
                  </a:cubicBezTo>
                  <a:cubicBezTo>
                    <a:pt x="2296" y="1277"/>
                    <a:pt x="2297" y="1409"/>
                    <a:pt x="2297" y="1409"/>
                  </a:cubicBezTo>
                  <a:cubicBezTo>
                    <a:pt x="2115" y="1664"/>
                    <a:pt x="2115" y="1664"/>
                    <a:pt x="2115" y="1664"/>
                  </a:cubicBezTo>
                  <a:cubicBezTo>
                    <a:pt x="2331" y="1844"/>
                    <a:pt x="2331" y="1844"/>
                    <a:pt x="2331" y="1844"/>
                  </a:cubicBezTo>
                  <a:cubicBezTo>
                    <a:pt x="2542" y="1589"/>
                    <a:pt x="2542" y="1589"/>
                    <a:pt x="2542" y="1589"/>
                  </a:cubicBezTo>
                  <a:cubicBezTo>
                    <a:pt x="2584" y="1537"/>
                    <a:pt x="2613" y="1476"/>
                    <a:pt x="2625" y="1410"/>
                  </a:cubicBezTo>
                  <a:cubicBezTo>
                    <a:pt x="2625" y="1408"/>
                    <a:pt x="2626" y="1406"/>
                    <a:pt x="2626" y="1405"/>
                  </a:cubicBezTo>
                  <a:cubicBezTo>
                    <a:pt x="2656" y="1246"/>
                    <a:pt x="2648" y="1082"/>
                    <a:pt x="2602" y="927"/>
                  </a:cubicBezTo>
                </a:path>
              </a:pathLst>
            </a:custGeom>
            <a:solidFill>
              <a:srgbClr val="5B7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178"/>
            <p:cNvSpPr/>
            <p:nvPr/>
          </p:nvSpPr>
          <p:spPr bwMode="auto">
            <a:xfrm>
              <a:off x="9496821" y="4170124"/>
              <a:ext cx="318670" cy="454703"/>
            </a:xfrm>
            <a:custGeom>
              <a:avLst/>
              <a:gdLst>
                <a:gd name="T0" fmla="*/ 253 w 253"/>
                <a:gd name="T1" fmla="*/ 4 h 361"/>
                <a:gd name="T2" fmla="*/ 127 w 253"/>
                <a:gd name="T3" fmla="*/ 361 h 361"/>
                <a:gd name="T4" fmla="*/ 0 w 253"/>
                <a:gd name="T5" fmla="*/ 4 h 361"/>
                <a:gd name="T6" fmla="*/ 127 w 253"/>
                <a:gd name="T7" fmla="*/ 0 h 361"/>
                <a:gd name="T8" fmla="*/ 253 w 253"/>
                <a:gd name="T9" fmla="*/ 4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361">
                  <a:moveTo>
                    <a:pt x="253" y="4"/>
                  </a:moveTo>
                  <a:lnTo>
                    <a:pt x="127" y="361"/>
                  </a:lnTo>
                  <a:lnTo>
                    <a:pt x="0" y="4"/>
                  </a:lnTo>
                  <a:lnTo>
                    <a:pt x="127" y="0"/>
                  </a:lnTo>
                  <a:lnTo>
                    <a:pt x="253" y="4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187"/>
            <p:cNvSpPr/>
            <p:nvPr/>
          </p:nvSpPr>
          <p:spPr bwMode="auto">
            <a:xfrm>
              <a:off x="9679459" y="4110925"/>
              <a:ext cx="133514" cy="152408"/>
            </a:xfrm>
            <a:custGeom>
              <a:avLst/>
              <a:gdLst>
                <a:gd name="T0" fmla="*/ 0 w 106"/>
                <a:gd name="T1" fmla="*/ 42 h 121"/>
                <a:gd name="T2" fmla="*/ 78 w 106"/>
                <a:gd name="T3" fmla="*/ 121 h 121"/>
                <a:gd name="T4" fmla="*/ 106 w 106"/>
                <a:gd name="T5" fmla="*/ 14 h 121"/>
                <a:gd name="T6" fmla="*/ 59 w 106"/>
                <a:gd name="T7" fmla="*/ 0 h 121"/>
                <a:gd name="T8" fmla="*/ 0 w 106"/>
                <a:gd name="T9" fmla="*/ 4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21">
                  <a:moveTo>
                    <a:pt x="0" y="42"/>
                  </a:moveTo>
                  <a:lnTo>
                    <a:pt x="78" y="121"/>
                  </a:lnTo>
                  <a:lnTo>
                    <a:pt x="106" y="14"/>
                  </a:lnTo>
                  <a:lnTo>
                    <a:pt x="59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188"/>
            <p:cNvSpPr/>
            <p:nvPr/>
          </p:nvSpPr>
          <p:spPr bwMode="auto">
            <a:xfrm>
              <a:off x="9679459" y="4122261"/>
              <a:ext cx="173820" cy="489971"/>
            </a:xfrm>
            <a:custGeom>
              <a:avLst/>
              <a:gdLst>
                <a:gd name="T0" fmla="*/ 448 w 486"/>
                <a:gd name="T1" fmla="*/ 522 h 1374"/>
                <a:gd name="T2" fmla="*/ 293 w 486"/>
                <a:gd name="T3" fmla="*/ 522 h 1374"/>
                <a:gd name="T4" fmla="*/ 346 w 486"/>
                <a:gd name="T5" fmla="*/ 604 h 1374"/>
                <a:gd name="T6" fmla="*/ 0 w 486"/>
                <a:gd name="T7" fmla="*/ 1374 h 1374"/>
                <a:gd name="T8" fmla="*/ 281 w 486"/>
                <a:gd name="T9" fmla="*/ 139 h 1374"/>
                <a:gd name="T10" fmla="*/ 313 w 486"/>
                <a:gd name="T11" fmla="*/ 0 h 1374"/>
                <a:gd name="T12" fmla="*/ 486 w 486"/>
                <a:gd name="T13" fmla="*/ 49 h 1374"/>
                <a:gd name="T14" fmla="*/ 448 w 486"/>
                <a:gd name="T15" fmla="*/ 522 h 1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6" h="1374">
                  <a:moveTo>
                    <a:pt x="448" y="522"/>
                  </a:moveTo>
                  <a:cubicBezTo>
                    <a:pt x="293" y="522"/>
                    <a:pt x="293" y="522"/>
                    <a:pt x="293" y="522"/>
                  </a:cubicBezTo>
                  <a:cubicBezTo>
                    <a:pt x="346" y="604"/>
                    <a:pt x="346" y="604"/>
                    <a:pt x="346" y="604"/>
                  </a:cubicBezTo>
                  <a:cubicBezTo>
                    <a:pt x="0" y="1374"/>
                    <a:pt x="0" y="1374"/>
                    <a:pt x="0" y="1374"/>
                  </a:cubicBezTo>
                  <a:cubicBezTo>
                    <a:pt x="281" y="139"/>
                    <a:pt x="281" y="139"/>
                    <a:pt x="281" y="139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0"/>
                    <a:pt x="442" y="31"/>
                    <a:pt x="486" y="49"/>
                  </a:cubicBezTo>
                  <a:lnTo>
                    <a:pt x="448" y="522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Freeform 198"/>
            <p:cNvSpPr/>
            <p:nvPr/>
          </p:nvSpPr>
          <p:spPr bwMode="auto">
            <a:xfrm>
              <a:off x="9514455" y="4110925"/>
              <a:ext cx="132255" cy="152408"/>
            </a:xfrm>
            <a:custGeom>
              <a:avLst/>
              <a:gdLst>
                <a:gd name="T0" fmla="*/ 105 w 105"/>
                <a:gd name="T1" fmla="*/ 42 h 121"/>
                <a:gd name="T2" fmla="*/ 29 w 105"/>
                <a:gd name="T3" fmla="*/ 121 h 121"/>
                <a:gd name="T4" fmla="*/ 0 w 105"/>
                <a:gd name="T5" fmla="*/ 14 h 121"/>
                <a:gd name="T6" fmla="*/ 47 w 105"/>
                <a:gd name="T7" fmla="*/ 0 h 121"/>
                <a:gd name="T8" fmla="*/ 105 w 105"/>
                <a:gd name="T9" fmla="*/ 4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21">
                  <a:moveTo>
                    <a:pt x="105" y="42"/>
                  </a:moveTo>
                  <a:lnTo>
                    <a:pt x="29" y="121"/>
                  </a:lnTo>
                  <a:lnTo>
                    <a:pt x="0" y="14"/>
                  </a:lnTo>
                  <a:lnTo>
                    <a:pt x="47" y="0"/>
                  </a:lnTo>
                  <a:lnTo>
                    <a:pt x="105" y="42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Freeform 199"/>
            <p:cNvSpPr/>
            <p:nvPr/>
          </p:nvSpPr>
          <p:spPr bwMode="auto">
            <a:xfrm>
              <a:off x="9474150" y="4122261"/>
              <a:ext cx="173820" cy="489971"/>
            </a:xfrm>
            <a:custGeom>
              <a:avLst/>
              <a:gdLst>
                <a:gd name="T0" fmla="*/ 38 w 487"/>
                <a:gd name="T1" fmla="*/ 522 h 1374"/>
                <a:gd name="T2" fmla="*/ 193 w 487"/>
                <a:gd name="T3" fmla="*/ 522 h 1374"/>
                <a:gd name="T4" fmla="*/ 141 w 487"/>
                <a:gd name="T5" fmla="*/ 604 h 1374"/>
                <a:gd name="T6" fmla="*/ 487 w 487"/>
                <a:gd name="T7" fmla="*/ 1374 h 1374"/>
                <a:gd name="T8" fmla="*/ 206 w 487"/>
                <a:gd name="T9" fmla="*/ 139 h 1374"/>
                <a:gd name="T10" fmla="*/ 174 w 487"/>
                <a:gd name="T11" fmla="*/ 0 h 1374"/>
                <a:gd name="T12" fmla="*/ 0 w 487"/>
                <a:gd name="T13" fmla="*/ 49 h 1374"/>
                <a:gd name="T14" fmla="*/ 38 w 487"/>
                <a:gd name="T15" fmla="*/ 522 h 1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7" h="1374">
                  <a:moveTo>
                    <a:pt x="38" y="522"/>
                  </a:moveTo>
                  <a:cubicBezTo>
                    <a:pt x="193" y="522"/>
                    <a:pt x="193" y="522"/>
                    <a:pt x="193" y="522"/>
                  </a:cubicBezTo>
                  <a:cubicBezTo>
                    <a:pt x="141" y="604"/>
                    <a:pt x="141" y="604"/>
                    <a:pt x="141" y="604"/>
                  </a:cubicBezTo>
                  <a:cubicBezTo>
                    <a:pt x="487" y="1374"/>
                    <a:pt x="487" y="1374"/>
                    <a:pt x="487" y="1374"/>
                  </a:cubicBezTo>
                  <a:cubicBezTo>
                    <a:pt x="206" y="139"/>
                    <a:pt x="206" y="139"/>
                    <a:pt x="206" y="139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74" y="0"/>
                    <a:pt x="44" y="31"/>
                    <a:pt x="0" y="49"/>
                  </a:cubicBezTo>
                  <a:lnTo>
                    <a:pt x="38" y="522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3" name="Freeform 200"/>
            <p:cNvSpPr/>
            <p:nvPr/>
          </p:nvSpPr>
          <p:spPr bwMode="auto">
            <a:xfrm>
              <a:off x="9346934" y="4797387"/>
              <a:ext cx="311113" cy="638599"/>
            </a:xfrm>
            <a:custGeom>
              <a:avLst/>
              <a:gdLst>
                <a:gd name="T0" fmla="*/ 480 w 873"/>
                <a:gd name="T1" fmla="*/ 1793 h 1793"/>
                <a:gd name="T2" fmla="*/ 36 w 873"/>
                <a:gd name="T3" fmla="*/ 1744 h 1793"/>
                <a:gd name="T4" fmla="*/ 9 w 873"/>
                <a:gd name="T5" fmla="*/ 1109 h 1793"/>
                <a:gd name="T6" fmla="*/ 84 w 873"/>
                <a:gd name="T7" fmla="*/ 369 h 1793"/>
                <a:gd name="T8" fmla="*/ 322 w 873"/>
                <a:gd name="T9" fmla="*/ 159 h 1793"/>
                <a:gd name="T10" fmla="*/ 693 w 873"/>
                <a:gd name="T11" fmla="*/ 93 h 1793"/>
                <a:gd name="T12" fmla="*/ 621 w 873"/>
                <a:gd name="T13" fmla="*/ 1268 h 1793"/>
                <a:gd name="T14" fmla="*/ 480 w 873"/>
                <a:gd name="T15" fmla="*/ 1793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3" h="1793">
                  <a:moveTo>
                    <a:pt x="480" y="1793"/>
                  </a:moveTo>
                  <a:cubicBezTo>
                    <a:pt x="36" y="1744"/>
                    <a:pt x="36" y="1744"/>
                    <a:pt x="36" y="1744"/>
                  </a:cubicBezTo>
                  <a:cubicBezTo>
                    <a:pt x="36" y="1744"/>
                    <a:pt x="0" y="1168"/>
                    <a:pt x="9" y="1109"/>
                  </a:cubicBezTo>
                  <a:cubicBezTo>
                    <a:pt x="42" y="888"/>
                    <a:pt x="33" y="523"/>
                    <a:pt x="84" y="369"/>
                  </a:cubicBezTo>
                  <a:cubicBezTo>
                    <a:pt x="134" y="216"/>
                    <a:pt x="322" y="159"/>
                    <a:pt x="322" y="159"/>
                  </a:cubicBezTo>
                  <a:cubicBezTo>
                    <a:pt x="322" y="159"/>
                    <a:pt x="558" y="0"/>
                    <a:pt x="693" y="93"/>
                  </a:cubicBezTo>
                  <a:cubicBezTo>
                    <a:pt x="731" y="119"/>
                    <a:pt x="873" y="186"/>
                    <a:pt x="621" y="1268"/>
                  </a:cubicBezTo>
                  <a:cubicBezTo>
                    <a:pt x="555" y="1551"/>
                    <a:pt x="480" y="1793"/>
                    <a:pt x="480" y="1793"/>
                  </a:cubicBezTo>
                  <a:close/>
                </a:path>
              </a:pathLst>
            </a:custGeom>
            <a:solidFill>
              <a:srgbClr val="3F4D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4" name="Freeform 201"/>
            <p:cNvSpPr/>
            <p:nvPr/>
          </p:nvSpPr>
          <p:spPr bwMode="auto">
            <a:xfrm>
              <a:off x="9702132" y="4794868"/>
              <a:ext cx="293479" cy="639858"/>
            </a:xfrm>
            <a:custGeom>
              <a:avLst/>
              <a:gdLst>
                <a:gd name="T0" fmla="*/ 311 w 822"/>
                <a:gd name="T1" fmla="*/ 1794 h 1794"/>
                <a:gd name="T2" fmla="*/ 757 w 822"/>
                <a:gd name="T3" fmla="*/ 1762 h 1794"/>
                <a:gd name="T4" fmla="*/ 816 w 822"/>
                <a:gd name="T5" fmla="*/ 1129 h 1794"/>
                <a:gd name="T6" fmla="*/ 778 w 822"/>
                <a:gd name="T7" fmla="*/ 387 h 1794"/>
                <a:gd name="T8" fmla="*/ 551 w 822"/>
                <a:gd name="T9" fmla="*/ 168 h 1794"/>
                <a:gd name="T10" fmla="*/ 183 w 822"/>
                <a:gd name="T11" fmla="*/ 88 h 1794"/>
                <a:gd name="T12" fmla="*/ 196 w 822"/>
                <a:gd name="T13" fmla="*/ 1264 h 1794"/>
                <a:gd name="T14" fmla="*/ 311 w 822"/>
                <a:gd name="T15" fmla="*/ 1794 h 1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2" h="1794">
                  <a:moveTo>
                    <a:pt x="311" y="1794"/>
                  </a:moveTo>
                  <a:cubicBezTo>
                    <a:pt x="757" y="1762"/>
                    <a:pt x="757" y="1762"/>
                    <a:pt x="757" y="1762"/>
                  </a:cubicBezTo>
                  <a:cubicBezTo>
                    <a:pt x="757" y="1762"/>
                    <a:pt x="822" y="1188"/>
                    <a:pt x="816" y="1129"/>
                  </a:cubicBezTo>
                  <a:cubicBezTo>
                    <a:pt x="794" y="906"/>
                    <a:pt x="821" y="541"/>
                    <a:pt x="778" y="387"/>
                  </a:cubicBezTo>
                  <a:cubicBezTo>
                    <a:pt x="736" y="232"/>
                    <a:pt x="551" y="168"/>
                    <a:pt x="551" y="168"/>
                  </a:cubicBezTo>
                  <a:cubicBezTo>
                    <a:pt x="551" y="168"/>
                    <a:pt x="324" y="0"/>
                    <a:pt x="183" y="88"/>
                  </a:cubicBezTo>
                  <a:cubicBezTo>
                    <a:pt x="144" y="112"/>
                    <a:pt x="0" y="174"/>
                    <a:pt x="196" y="1264"/>
                  </a:cubicBezTo>
                  <a:cubicBezTo>
                    <a:pt x="248" y="1550"/>
                    <a:pt x="311" y="1794"/>
                    <a:pt x="311" y="1794"/>
                  </a:cubicBezTo>
                  <a:close/>
                </a:path>
              </a:pathLst>
            </a:custGeom>
            <a:solidFill>
              <a:srgbClr val="3F4D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Oval 207"/>
            <p:cNvSpPr>
              <a:spLocks noChangeArrowheads="1"/>
            </p:cNvSpPr>
            <p:nvPr/>
          </p:nvSpPr>
          <p:spPr bwMode="auto">
            <a:xfrm>
              <a:off x="9485486" y="3565674"/>
              <a:ext cx="362754" cy="516421"/>
            </a:xfrm>
            <a:prstGeom prst="ellipse">
              <a:avLst/>
            </a:prstGeom>
            <a:solidFill>
              <a:srgbClr val="EED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208"/>
            <p:cNvSpPr/>
            <p:nvPr/>
          </p:nvSpPr>
          <p:spPr bwMode="auto">
            <a:xfrm>
              <a:off x="9438881" y="3493739"/>
              <a:ext cx="447146" cy="405580"/>
            </a:xfrm>
            <a:custGeom>
              <a:avLst/>
              <a:gdLst>
                <a:gd name="T0" fmla="*/ 140 w 1253"/>
                <a:gd name="T1" fmla="*/ 1140 h 1140"/>
                <a:gd name="T2" fmla="*/ 273 w 1253"/>
                <a:gd name="T3" fmla="*/ 489 h 1140"/>
                <a:gd name="T4" fmla="*/ 685 w 1253"/>
                <a:gd name="T5" fmla="*/ 587 h 1140"/>
                <a:gd name="T6" fmla="*/ 850 w 1253"/>
                <a:gd name="T7" fmla="*/ 514 h 1140"/>
                <a:gd name="T8" fmla="*/ 1084 w 1253"/>
                <a:gd name="T9" fmla="*/ 612 h 1140"/>
                <a:gd name="T10" fmla="*/ 1118 w 1253"/>
                <a:gd name="T11" fmla="*/ 1096 h 1140"/>
                <a:gd name="T12" fmla="*/ 1222 w 1253"/>
                <a:gd name="T13" fmla="*/ 737 h 1140"/>
                <a:gd name="T14" fmla="*/ 1197 w 1253"/>
                <a:gd name="T15" fmla="*/ 393 h 1140"/>
                <a:gd name="T16" fmla="*/ 998 w 1253"/>
                <a:gd name="T17" fmla="*/ 186 h 1140"/>
                <a:gd name="T18" fmla="*/ 572 w 1253"/>
                <a:gd name="T19" fmla="*/ 38 h 1140"/>
                <a:gd name="T20" fmla="*/ 232 w 1253"/>
                <a:gd name="T21" fmla="*/ 195 h 1140"/>
                <a:gd name="T22" fmla="*/ 21 w 1253"/>
                <a:gd name="T23" fmla="*/ 650 h 1140"/>
                <a:gd name="T24" fmla="*/ 140 w 1253"/>
                <a:gd name="T25" fmla="*/ 1140 h 1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3" h="1140">
                  <a:moveTo>
                    <a:pt x="140" y="1140"/>
                  </a:moveTo>
                  <a:cubicBezTo>
                    <a:pt x="140" y="1140"/>
                    <a:pt x="23" y="707"/>
                    <a:pt x="273" y="489"/>
                  </a:cubicBezTo>
                  <a:cubicBezTo>
                    <a:pt x="273" y="489"/>
                    <a:pt x="459" y="639"/>
                    <a:pt x="685" y="587"/>
                  </a:cubicBezTo>
                  <a:cubicBezTo>
                    <a:pt x="685" y="587"/>
                    <a:pt x="759" y="571"/>
                    <a:pt x="850" y="514"/>
                  </a:cubicBezTo>
                  <a:cubicBezTo>
                    <a:pt x="850" y="514"/>
                    <a:pt x="1026" y="439"/>
                    <a:pt x="1084" y="612"/>
                  </a:cubicBezTo>
                  <a:cubicBezTo>
                    <a:pt x="1146" y="796"/>
                    <a:pt x="1115" y="984"/>
                    <a:pt x="1118" y="1096"/>
                  </a:cubicBezTo>
                  <a:cubicBezTo>
                    <a:pt x="1118" y="1096"/>
                    <a:pt x="1219" y="797"/>
                    <a:pt x="1222" y="737"/>
                  </a:cubicBezTo>
                  <a:cubicBezTo>
                    <a:pt x="1222" y="737"/>
                    <a:pt x="1253" y="521"/>
                    <a:pt x="1197" y="393"/>
                  </a:cubicBezTo>
                  <a:cubicBezTo>
                    <a:pt x="1197" y="393"/>
                    <a:pt x="1156" y="256"/>
                    <a:pt x="998" y="186"/>
                  </a:cubicBezTo>
                  <a:cubicBezTo>
                    <a:pt x="998" y="186"/>
                    <a:pt x="944" y="8"/>
                    <a:pt x="572" y="38"/>
                  </a:cubicBezTo>
                  <a:cubicBezTo>
                    <a:pt x="572" y="38"/>
                    <a:pt x="297" y="0"/>
                    <a:pt x="232" y="195"/>
                  </a:cubicBezTo>
                  <a:cubicBezTo>
                    <a:pt x="232" y="195"/>
                    <a:pt x="0" y="246"/>
                    <a:pt x="21" y="650"/>
                  </a:cubicBezTo>
                  <a:cubicBezTo>
                    <a:pt x="21" y="650"/>
                    <a:pt x="1" y="955"/>
                    <a:pt x="140" y="114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210"/>
            <p:cNvSpPr/>
            <p:nvPr/>
          </p:nvSpPr>
          <p:spPr bwMode="auto">
            <a:xfrm>
              <a:off x="9287734" y="4404403"/>
              <a:ext cx="751960" cy="464779"/>
            </a:xfrm>
            <a:custGeom>
              <a:avLst/>
              <a:gdLst>
                <a:gd name="T0" fmla="*/ 0 w 2106"/>
                <a:gd name="T1" fmla="*/ 1258 h 1302"/>
                <a:gd name="T2" fmla="*/ 80 w 2106"/>
                <a:gd name="T3" fmla="*/ 1302 h 1302"/>
                <a:gd name="T4" fmla="*/ 2011 w 2106"/>
                <a:gd name="T5" fmla="*/ 1302 h 1302"/>
                <a:gd name="T6" fmla="*/ 2106 w 2106"/>
                <a:gd name="T7" fmla="*/ 1206 h 1302"/>
                <a:gd name="T8" fmla="*/ 2106 w 2106"/>
                <a:gd name="T9" fmla="*/ 61 h 1302"/>
                <a:gd name="T10" fmla="*/ 2084 w 2106"/>
                <a:gd name="T11" fmla="*/ 0 h 1302"/>
                <a:gd name="T12" fmla="*/ 0 w 2106"/>
                <a:gd name="T13" fmla="*/ 1258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6" h="1302">
                  <a:moveTo>
                    <a:pt x="0" y="1258"/>
                  </a:moveTo>
                  <a:cubicBezTo>
                    <a:pt x="17" y="1284"/>
                    <a:pt x="47" y="1302"/>
                    <a:pt x="80" y="1302"/>
                  </a:cubicBezTo>
                  <a:cubicBezTo>
                    <a:pt x="2011" y="1302"/>
                    <a:pt x="2011" y="1302"/>
                    <a:pt x="2011" y="1302"/>
                  </a:cubicBezTo>
                  <a:cubicBezTo>
                    <a:pt x="2064" y="1302"/>
                    <a:pt x="2106" y="1258"/>
                    <a:pt x="2106" y="1206"/>
                  </a:cubicBezTo>
                  <a:cubicBezTo>
                    <a:pt x="2106" y="61"/>
                    <a:pt x="2106" y="61"/>
                    <a:pt x="2106" y="61"/>
                  </a:cubicBezTo>
                  <a:cubicBezTo>
                    <a:pt x="2106" y="38"/>
                    <a:pt x="2098" y="17"/>
                    <a:pt x="2084" y="0"/>
                  </a:cubicBezTo>
                  <a:lnTo>
                    <a:pt x="0" y="125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211"/>
            <p:cNvSpPr/>
            <p:nvPr/>
          </p:nvSpPr>
          <p:spPr bwMode="auto">
            <a:xfrm>
              <a:off x="9277658" y="4866663"/>
              <a:ext cx="765815" cy="42825"/>
            </a:xfrm>
            <a:custGeom>
              <a:avLst/>
              <a:gdLst>
                <a:gd name="T0" fmla="*/ 2110 w 2144"/>
                <a:gd name="T1" fmla="*/ 0 h 121"/>
                <a:gd name="T2" fmla="*/ 34 w 2144"/>
                <a:gd name="T3" fmla="*/ 0 h 121"/>
                <a:gd name="T4" fmla="*/ 0 w 2144"/>
                <a:gd name="T5" fmla="*/ 35 h 121"/>
                <a:gd name="T6" fmla="*/ 0 w 2144"/>
                <a:gd name="T7" fmla="*/ 86 h 121"/>
                <a:gd name="T8" fmla="*/ 34 w 2144"/>
                <a:gd name="T9" fmla="*/ 121 h 121"/>
                <a:gd name="T10" fmla="*/ 2110 w 2144"/>
                <a:gd name="T11" fmla="*/ 121 h 121"/>
                <a:gd name="T12" fmla="*/ 2144 w 2144"/>
                <a:gd name="T13" fmla="*/ 86 h 121"/>
                <a:gd name="T14" fmla="*/ 2144 w 2144"/>
                <a:gd name="T15" fmla="*/ 35 h 121"/>
                <a:gd name="T16" fmla="*/ 2110 w 2144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44" h="121">
                  <a:moveTo>
                    <a:pt x="2110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6"/>
                    <a:pt x="0" y="3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05"/>
                    <a:pt x="15" y="121"/>
                    <a:pt x="34" y="121"/>
                  </a:cubicBezTo>
                  <a:cubicBezTo>
                    <a:pt x="2110" y="121"/>
                    <a:pt x="2110" y="121"/>
                    <a:pt x="2110" y="121"/>
                  </a:cubicBezTo>
                  <a:cubicBezTo>
                    <a:pt x="2129" y="121"/>
                    <a:pt x="2144" y="105"/>
                    <a:pt x="2144" y="86"/>
                  </a:cubicBezTo>
                  <a:cubicBezTo>
                    <a:pt x="2144" y="35"/>
                    <a:pt x="2144" y="35"/>
                    <a:pt x="2144" y="35"/>
                  </a:cubicBezTo>
                  <a:cubicBezTo>
                    <a:pt x="2144" y="16"/>
                    <a:pt x="2129" y="0"/>
                    <a:pt x="2110" y="0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2" name="Freeform 178"/>
            <p:cNvSpPr/>
            <p:nvPr/>
          </p:nvSpPr>
          <p:spPr bwMode="auto">
            <a:xfrm>
              <a:off x="9500050" y="4136694"/>
              <a:ext cx="318670" cy="454703"/>
            </a:xfrm>
            <a:custGeom>
              <a:avLst/>
              <a:gdLst>
                <a:gd name="T0" fmla="*/ 253 w 253"/>
                <a:gd name="T1" fmla="*/ 4 h 361"/>
                <a:gd name="T2" fmla="*/ 127 w 253"/>
                <a:gd name="T3" fmla="*/ 361 h 361"/>
                <a:gd name="T4" fmla="*/ 0 w 253"/>
                <a:gd name="T5" fmla="*/ 4 h 361"/>
                <a:gd name="T6" fmla="*/ 127 w 253"/>
                <a:gd name="T7" fmla="*/ 0 h 361"/>
                <a:gd name="T8" fmla="*/ 253 w 253"/>
                <a:gd name="T9" fmla="*/ 4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361">
                  <a:moveTo>
                    <a:pt x="253" y="4"/>
                  </a:moveTo>
                  <a:lnTo>
                    <a:pt x="127" y="361"/>
                  </a:lnTo>
                  <a:lnTo>
                    <a:pt x="0" y="4"/>
                  </a:lnTo>
                  <a:lnTo>
                    <a:pt x="127" y="0"/>
                  </a:lnTo>
                  <a:lnTo>
                    <a:pt x="253" y="4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" name="Freeform 212"/>
          <p:cNvSpPr/>
          <p:nvPr/>
        </p:nvSpPr>
        <p:spPr bwMode="auto">
          <a:xfrm>
            <a:off x="6947465" y="247842"/>
            <a:ext cx="426993" cy="604591"/>
          </a:xfrm>
          <a:custGeom>
            <a:avLst/>
            <a:gdLst>
              <a:gd name="T0" fmla="*/ 53 w 1196"/>
              <a:gd name="T1" fmla="*/ 1157 h 1696"/>
              <a:gd name="T2" fmla="*/ 88 w 1196"/>
              <a:gd name="T3" fmla="*/ 1084 h 1696"/>
              <a:gd name="T4" fmla="*/ 97 w 1196"/>
              <a:gd name="T5" fmla="*/ 931 h 1696"/>
              <a:gd name="T6" fmla="*/ 28 w 1196"/>
              <a:gd name="T7" fmla="*/ 736 h 1696"/>
              <a:gd name="T8" fmla="*/ 53 w 1196"/>
              <a:gd name="T9" fmla="*/ 425 h 1696"/>
              <a:gd name="T10" fmla="*/ 801 w 1196"/>
              <a:gd name="T11" fmla="*/ 331 h 1696"/>
              <a:gd name="T12" fmla="*/ 889 w 1196"/>
              <a:gd name="T13" fmla="*/ 1126 h 1696"/>
              <a:gd name="T14" fmla="*/ 855 w 1196"/>
              <a:gd name="T15" fmla="*/ 1160 h 1696"/>
              <a:gd name="T16" fmla="*/ 1052 w 1196"/>
              <a:gd name="T17" fmla="*/ 1142 h 1696"/>
              <a:gd name="T18" fmla="*/ 1114 w 1196"/>
              <a:gd name="T19" fmla="*/ 1284 h 1696"/>
              <a:gd name="T20" fmla="*/ 687 w 1196"/>
              <a:gd name="T21" fmla="*/ 1696 h 1696"/>
              <a:gd name="T22" fmla="*/ 571 w 1196"/>
              <a:gd name="T23" fmla="*/ 1430 h 1696"/>
              <a:gd name="T24" fmla="*/ 297 w 1196"/>
              <a:gd name="T25" fmla="*/ 1482 h 1696"/>
              <a:gd name="T26" fmla="*/ 292 w 1196"/>
              <a:gd name="T27" fmla="*/ 1410 h 1696"/>
              <a:gd name="T28" fmla="*/ 290 w 1196"/>
              <a:gd name="T29" fmla="*/ 1390 h 1696"/>
              <a:gd name="T30" fmla="*/ 264 w 1196"/>
              <a:gd name="T31" fmla="*/ 1358 h 1696"/>
              <a:gd name="T32" fmla="*/ 178 w 1196"/>
              <a:gd name="T33" fmla="*/ 1243 h 1696"/>
              <a:gd name="T34" fmla="*/ 108 w 1196"/>
              <a:gd name="T35" fmla="*/ 1214 h 1696"/>
              <a:gd name="T36" fmla="*/ 53 w 1196"/>
              <a:gd name="T37" fmla="*/ 1157 h 1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96" h="1696">
                <a:moveTo>
                  <a:pt x="53" y="1157"/>
                </a:moveTo>
                <a:cubicBezTo>
                  <a:pt x="62" y="1140"/>
                  <a:pt x="74" y="1117"/>
                  <a:pt x="88" y="1084"/>
                </a:cubicBezTo>
                <a:cubicBezTo>
                  <a:pt x="108" y="1035"/>
                  <a:pt x="111" y="982"/>
                  <a:pt x="97" y="931"/>
                </a:cubicBezTo>
                <a:cubicBezTo>
                  <a:pt x="81" y="872"/>
                  <a:pt x="56" y="792"/>
                  <a:pt x="28" y="736"/>
                </a:cubicBezTo>
                <a:cubicBezTo>
                  <a:pt x="28" y="736"/>
                  <a:pt x="0" y="582"/>
                  <a:pt x="53" y="425"/>
                </a:cubicBezTo>
                <a:cubicBezTo>
                  <a:pt x="53" y="425"/>
                  <a:pt x="394" y="0"/>
                  <a:pt x="801" y="331"/>
                </a:cubicBezTo>
                <a:cubicBezTo>
                  <a:pt x="801" y="331"/>
                  <a:pt x="1196" y="641"/>
                  <a:pt x="889" y="1126"/>
                </a:cubicBezTo>
                <a:cubicBezTo>
                  <a:pt x="855" y="1160"/>
                  <a:pt x="855" y="1160"/>
                  <a:pt x="855" y="1160"/>
                </a:cubicBezTo>
                <a:cubicBezTo>
                  <a:pt x="1052" y="1142"/>
                  <a:pt x="1052" y="1142"/>
                  <a:pt x="1052" y="1142"/>
                </a:cubicBezTo>
                <a:cubicBezTo>
                  <a:pt x="1114" y="1284"/>
                  <a:pt x="1114" y="1284"/>
                  <a:pt x="1114" y="1284"/>
                </a:cubicBezTo>
                <a:cubicBezTo>
                  <a:pt x="687" y="1696"/>
                  <a:pt x="687" y="1696"/>
                  <a:pt x="687" y="1696"/>
                </a:cubicBezTo>
                <a:cubicBezTo>
                  <a:pt x="571" y="1430"/>
                  <a:pt x="571" y="1430"/>
                  <a:pt x="571" y="1430"/>
                </a:cubicBezTo>
                <a:cubicBezTo>
                  <a:pt x="571" y="1430"/>
                  <a:pt x="342" y="1547"/>
                  <a:pt x="297" y="1482"/>
                </a:cubicBezTo>
                <a:cubicBezTo>
                  <a:pt x="297" y="1482"/>
                  <a:pt x="271" y="1453"/>
                  <a:pt x="292" y="1410"/>
                </a:cubicBezTo>
                <a:cubicBezTo>
                  <a:pt x="292" y="1410"/>
                  <a:pt x="291" y="1402"/>
                  <a:pt x="290" y="1390"/>
                </a:cubicBezTo>
                <a:cubicBezTo>
                  <a:pt x="280" y="1380"/>
                  <a:pt x="271" y="1370"/>
                  <a:pt x="264" y="1358"/>
                </a:cubicBezTo>
                <a:cubicBezTo>
                  <a:pt x="234" y="1316"/>
                  <a:pt x="190" y="1252"/>
                  <a:pt x="178" y="1243"/>
                </a:cubicBezTo>
                <a:cubicBezTo>
                  <a:pt x="166" y="1234"/>
                  <a:pt x="147" y="1226"/>
                  <a:pt x="108" y="1214"/>
                </a:cubicBezTo>
                <a:cubicBezTo>
                  <a:pt x="80" y="1206"/>
                  <a:pt x="39" y="1182"/>
                  <a:pt x="53" y="1157"/>
                </a:cubicBezTo>
                <a:close/>
              </a:path>
            </a:pathLst>
          </a:custGeom>
          <a:solidFill>
            <a:srgbClr val="EFD4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213"/>
          <p:cNvSpPr/>
          <p:nvPr/>
        </p:nvSpPr>
        <p:spPr bwMode="auto">
          <a:xfrm>
            <a:off x="6922274" y="304522"/>
            <a:ext cx="439588" cy="424473"/>
          </a:xfrm>
          <a:custGeom>
            <a:avLst/>
            <a:gdLst>
              <a:gd name="T0" fmla="*/ 125 w 1231"/>
              <a:gd name="T1" fmla="*/ 561 h 1193"/>
              <a:gd name="T2" fmla="*/ 73 w 1231"/>
              <a:gd name="T3" fmla="*/ 565 h 1193"/>
              <a:gd name="T4" fmla="*/ 57 w 1231"/>
              <a:gd name="T5" fmla="*/ 218 h 1193"/>
              <a:gd name="T6" fmla="*/ 213 w 1231"/>
              <a:gd name="T7" fmla="*/ 60 h 1193"/>
              <a:gd name="T8" fmla="*/ 495 w 1231"/>
              <a:gd name="T9" fmla="*/ 16 h 1193"/>
              <a:gd name="T10" fmla="*/ 554 w 1231"/>
              <a:gd name="T11" fmla="*/ 33 h 1193"/>
              <a:gd name="T12" fmla="*/ 699 w 1231"/>
              <a:gd name="T13" fmla="*/ 50 h 1193"/>
              <a:gd name="T14" fmla="*/ 910 w 1231"/>
              <a:gd name="T15" fmla="*/ 84 h 1193"/>
              <a:gd name="T16" fmla="*/ 1154 w 1231"/>
              <a:gd name="T17" fmla="*/ 348 h 1193"/>
              <a:gd name="T18" fmla="*/ 1196 w 1231"/>
              <a:gd name="T19" fmla="*/ 679 h 1193"/>
              <a:gd name="T20" fmla="*/ 1195 w 1231"/>
              <a:gd name="T21" fmla="*/ 685 h 1193"/>
              <a:gd name="T22" fmla="*/ 1184 w 1231"/>
              <a:gd name="T23" fmla="*/ 1115 h 1193"/>
              <a:gd name="T24" fmla="*/ 1175 w 1231"/>
              <a:gd name="T25" fmla="*/ 1134 h 1193"/>
              <a:gd name="T26" fmla="*/ 987 w 1231"/>
              <a:gd name="T27" fmla="*/ 1136 h 1193"/>
              <a:gd name="T28" fmla="*/ 898 w 1231"/>
              <a:gd name="T29" fmla="*/ 1013 h 1193"/>
              <a:gd name="T30" fmla="*/ 871 w 1231"/>
              <a:gd name="T31" fmla="*/ 848 h 1193"/>
              <a:gd name="T32" fmla="*/ 827 w 1231"/>
              <a:gd name="T33" fmla="*/ 701 h 1193"/>
              <a:gd name="T34" fmla="*/ 826 w 1231"/>
              <a:gd name="T35" fmla="*/ 699 h 1193"/>
              <a:gd name="T36" fmla="*/ 679 w 1231"/>
              <a:gd name="T37" fmla="*/ 679 h 1193"/>
              <a:gd name="T38" fmla="*/ 677 w 1231"/>
              <a:gd name="T39" fmla="*/ 681 h 1193"/>
              <a:gd name="T40" fmla="*/ 594 w 1231"/>
              <a:gd name="T41" fmla="*/ 754 h 1193"/>
              <a:gd name="T42" fmla="*/ 503 w 1231"/>
              <a:gd name="T43" fmla="*/ 729 h 1193"/>
              <a:gd name="T44" fmla="*/ 402 w 1231"/>
              <a:gd name="T45" fmla="*/ 574 h 1193"/>
              <a:gd name="T46" fmla="*/ 400 w 1231"/>
              <a:gd name="T47" fmla="*/ 530 h 1193"/>
              <a:gd name="T48" fmla="*/ 184 w 1231"/>
              <a:gd name="T49" fmla="*/ 464 h 1193"/>
              <a:gd name="T50" fmla="*/ 125 w 1231"/>
              <a:gd name="T51" fmla="*/ 561 h 1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231" h="1193">
                <a:moveTo>
                  <a:pt x="125" y="561"/>
                </a:moveTo>
                <a:cubicBezTo>
                  <a:pt x="115" y="582"/>
                  <a:pt x="86" y="585"/>
                  <a:pt x="73" y="565"/>
                </a:cubicBezTo>
                <a:cubicBezTo>
                  <a:pt x="50" y="534"/>
                  <a:pt x="0" y="440"/>
                  <a:pt x="57" y="218"/>
                </a:cubicBezTo>
                <a:cubicBezTo>
                  <a:pt x="72" y="160"/>
                  <a:pt x="142" y="89"/>
                  <a:pt x="213" y="60"/>
                </a:cubicBezTo>
                <a:cubicBezTo>
                  <a:pt x="281" y="32"/>
                  <a:pt x="389" y="0"/>
                  <a:pt x="495" y="16"/>
                </a:cubicBezTo>
                <a:cubicBezTo>
                  <a:pt x="515" y="19"/>
                  <a:pt x="535" y="25"/>
                  <a:pt x="554" y="33"/>
                </a:cubicBezTo>
                <a:cubicBezTo>
                  <a:pt x="577" y="41"/>
                  <a:pt x="625" y="55"/>
                  <a:pt x="699" y="50"/>
                </a:cubicBezTo>
                <a:cubicBezTo>
                  <a:pt x="771" y="44"/>
                  <a:pt x="844" y="55"/>
                  <a:pt x="910" y="84"/>
                </a:cubicBezTo>
                <a:cubicBezTo>
                  <a:pt x="1010" y="127"/>
                  <a:pt x="1108" y="223"/>
                  <a:pt x="1154" y="348"/>
                </a:cubicBezTo>
                <a:cubicBezTo>
                  <a:pt x="1154" y="348"/>
                  <a:pt x="1231" y="591"/>
                  <a:pt x="1196" y="679"/>
                </a:cubicBezTo>
                <a:cubicBezTo>
                  <a:pt x="1195" y="681"/>
                  <a:pt x="1195" y="683"/>
                  <a:pt x="1195" y="685"/>
                </a:cubicBezTo>
                <a:cubicBezTo>
                  <a:pt x="1192" y="721"/>
                  <a:pt x="1077" y="912"/>
                  <a:pt x="1184" y="1115"/>
                </a:cubicBezTo>
                <a:cubicBezTo>
                  <a:pt x="1187" y="1122"/>
                  <a:pt x="1181" y="1130"/>
                  <a:pt x="1175" y="1134"/>
                </a:cubicBezTo>
                <a:cubicBezTo>
                  <a:pt x="1149" y="1152"/>
                  <a:pt x="1074" y="1193"/>
                  <a:pt x="987" y="1136"/>
                </a:cubicBezTo>
                <a:cubicBezTo>
                  <a:pt x="987" y="1136"/>
                  <a:pt x="939" y="1107"/>
                  <a:pt x="898" y="1013"/>
                </a:cubicBezTo>
                <a:cubicBezTo>
                  <a:pt x="876" y="961"/>
                  <a:pt x="867" y="904"/>
                  <a:pt x="871" y="848"/>
                </a:cubicBezTo>
                <a:cubicBezTo>
                  <a:pt x="874" y="808"/>
                  <a:pt x="868" y="750"/>
                  <a:pt x="827" y="701"/>
                </a:cubicBezTo>
                <a:cubicBezTo>
                  <a:pt x="827" y="700"/>
                  <a:pt x="827" y="700"/>
                  <a:pt x="826" y="699"/>
                </a:cubicBezTo>
                <a:cubicBezTo>
                  <a:pt x="816" y="689"/>
                  <a:pt x="721" y="596"/>
                  <a:pt x="679" y="679"/>
                </a:cubicBezTo>
                <a:cubicBezTo>
                  <a:pt x="678" y="680"/>
                  <a:pt x="678" y="681"/>
                  <a:pt x="677" y="681"/>
                </a:cubicBezTo>
                <a:cubicBezTo>
                  <a:pt x="671" y="689"/>
                  <a:pt x="639" y="732"/>
                  <a:pt x="594" y="754"/>
                </a:cubicBezTo>
                <a:cubicBezTo>
                  <a:pt x="562" y="769"/>
                  <a:pt x="523" y="758"/>
                  <a:pt x="503" y="729"/>
                </a:cubicBezTo>
                <a:cubicBezTo>
                  <a:pt x="485" y="702"/>
                  <a:pt x="413" y="610"/>
                  <a:pt x="402" y="574"/>
                </a:cubicBezTo>
                <a:cubicBezTo>
                  <a:pt x="400" y="566"/>
                  <a:pt x="401" y="549"/>
                  <a:pt x="400" y="530"/>
                </a:cubicBezTo>
                <a:cubicBezTo>
                  <a:pt x="394" y="419"/>
                  <a:pt x="251" y="376"/>
                  <a:pt x="184" y="464"/>
                </a:cubicBezTo>
                <a:cubicBezTo>
                  <a:pt x="165" y="489"/>
                  <a:pt x="145" y="521"/>
                  <a:pt x="125" y="561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214"/>
          <p:cNvSpPr/>
          <p:nvPr/>
        </p:nvSpPr>
        <p:spPr bwMode="auto">
          <a:xfrm>
            <a:off x="6510396" y="2174975"/>
            <a:ext cx="168782" cy="128476"/>
          </a:xfrm>
          <a:custGeom>
            <a:avLst/>
            <a:gdLst>
              <a:gd name="T0" fmla="*/ 86 w 470"/>
              <a:gd name="T1" fmla="*/ 0 h 359"/>
              <a:gd name="T2" fmla="*/ 0 w 470"/>
              <a:gd name="T3" fmla="*/ 348 h 359"/>
              <a:gd name="T4" fmla="*/ 430 w 470"/>
              <a:gd name="T5" fmla="*/ 359 h 359"/>
              <a:gd name="T6" fmla="*/ 470 w 470"/>
              <a:gd name="T7" fmla="*/ 48 h 359"/>
              <a:gd name="T8" fmla="*/ 86 w 470"/>
              <a:gd name="T9" fmla="*/ 0 h 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0" h="359">
                <a:moveTo>
                  <a:pt x="86" y="0"/>
                </a:moveTo>
                <a:cubicBezTo>
                  <a:pt x="86" y="0"/>
                  <a:pt x="69" y="233"/>
                  <a:pt x="0" y="348"/>
                </a:cubicBezTo>
                <a:cubicBezTo>
                  <a:pt x="430" y="359"/>
                  <a:pt x="430" y="359"/>
                  <a:pt x="430" y="359"/>
                </a:cubicBezTo>
                <a:cubicBezTo>
                  <a:pt x="430" y="359"/>
                  <a:pt x="379" y="224"/>
                  <a:pt x="470" y="48"/>
                </a:cubicBezTo>
                <a:lnTo>
                  <a:pt x="86" y="0"/>
                </a:lnTo>
                <a:close/>
              </a:path>
            </a:pathLst>
          </a:custGeom>
          <a:solidFill>
            <a:srgbClr val="CCA9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215"/>
          <p:cNvSpPr/>
          <p:nvPr/>
        </p:nvSpPr>
        <p:spPr bwMode="auto">
          <a:xfrm>
            <a:off x="6282415" y="2236694"/>
            <a:ext cx="392984" cy="196492"/>
          </a:xfrm>
          <a:custGeom>
            <a:avLst/>
            <a:gdLst>
              <a:gd name="T0" fmla="*/ 719 w 1099"/>
              <a:gd name="T1" fmla="*/ 30 h 551"/>
              <a:gd name="T2" fmla="*/ 648 w 1099"/>
              <a:gd name="T3" fmla="*/ 0 h 551"/>
              <a:gd name="T4" fmla="*/ 598 w 1099"/>
              <a:gd name="T5" fmla="*/ 35 h 551"/>
              <a:gd name="T6" fmla="*/ 595 w 1099"/>
              <a:gd name="T7" fmla="*/ 37 h 551"/>
              <a:gd name="T8" fmla="*/ 552 w 1099"/>
              <a:gd name="T9" fmla="*/ 65 h 551"/>
              <a:gd name="T10" fmla="*/ 550 w 1099"/>
              <a:gd name="T11" fmla="*/ 66 h 551"/>
              <a:gd name="T12" fmla="*/ 532 w 1099"/>
              <a:gd name="T13" fmla="*/ 77 h 551"/>
              <a:gd name="T14" fmla="*/ 528 w 1099"/>
              <a:gd name="T15" fmla="*/ 79 h 551"/>
              <a:gd name="T16" fmla="*/ 487 w 1099"/>
              <a:gd name="T17" fmla="*/ 103 h 551"/>
              <a:gd name="T18" fmla="*/ 477 w 1099"/>
              <a:gd name="T19" fmla="*/ 108 h 551"/>
              <a:gd name="T20" fmla="*/ 461 w 1099"/>
              <a:gd name="T21" fmla="*/ 117 h 551"/>
              <a:gd name="T22" fmla="*/ 448 w 1099"/>
              <a:gd name="T23" fmla="*/ 124 h 551"/>
              <a:gd name="T24" fmla="*/ 412 w 1099"/>
              <a:gd name="T25" fmla="*/ 142 h 551"/>
              <a:gd name="T26" fmla="*/ 393 w 1099"/>
              <a:gd name="T27" fmla="*/ 151 h 551"/>
              <a:gd name="T28" fmla="*/ 241 w 1099"/>
              <a:gd name="T29" fmla="*/ 208 h 551"/>
              <a:gd name="T30" fmla="*/ 213 w 1099"/>
              <a:gd name="T31" fmla="*/ 216 h 551"/>
              <a:gd name="T32" fmla="*/ 0 w 1099"/>
              <a:gd name="T33" fmla="*/ 407 h 551"/>
              <a:gd name="T34" fmla="*/ 4 w 1099"/>
              <a:gd name="T35" fmla="*/ 441 h 551"/>
              <a:gd name="T36" fmla="*/ 163 w 1099"/>
              <a:gd name="T37" fmla="*/ 500 h 551"/>
              <a:gd name="T38" fmla="*/ 1055 w 1099"/>
              <a:gd name="T39" fmla="*/ 435 h 551"/>
              <a:gd name="T40" fmla="*/ 1099 w 1099"/>
              <a:gd name="T41" fmla="*/ 289 h 551"/>
              <a:gd name="T42" fmla="*/ 1099 w 1099"/>
              <a:gd name="T43" fmla="*/ 274 h 551"/>
              <a:gd name="T44" fmla="*/ 1063 w 1099"/>
              <a:gd name="T45" fmla="*/ 4 h 551"/>
              <a:gd name="T46" fmla="*/ 816 w 1099"/>
              <a:gd name="T47" fmla="*/ 36 h 551"/>
              <a:gd name="T48" fmla="*/ 785 w 1099"/>
              <a:gd name="T49" fmla="*/ 37 h 551"/>
              <a:gd name="T50" fmla="*/ 767 w 1099"/>
              <a:gd name="T51" fmla="*/ 37 h 551"/>
              <a:gd name="T52" fmla="*/ 737 w 1099"/>
              <a:gd name="T53" fmla="*/ 34 h 551"/>
              <a:gd name="T54" fmla="*/ 736 w 1099"/>
              <a:gd name="T55" fmla="*/ 34 h 551"/>
              <a:gd name="T56" fmla="*/ 732 w 1099"/>
              <a:gd name="T57" fmla="*/ 33 h 551"/>
              <a:gd name="T58" fmla="*/ 731 w 1099"/>
              <a:gd name="T59" fmla="*/ 33 h 551"/>
              <a:gd name="T60" fmla="*/ 719 w 1099"/>
              <a:gd name="T61" fmla="*/ 30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099" h="551">
                <a:moveTo>
                  <a:pt x="719" y="30"/>
                </a:moveTo>
                <a:cubicBezTo>
                  <a:pt x="690" y="24"/>
                  <a:pt x="665" y="13"/>
                  <a:pt x="648" y="0"/>
                </a:cubicBezTo>
                <a:cubicBezTo>
                  <a:pt x="634" y="10"/>
                  <a:pt x="617" y="22"/>
                  <a:pt x="598" y="35"/>
                </a:cubicBezTo>
                <a:cubicBezTo>
                  <a:pt x="597" y="36"/>
                  <a:pt x="596" y="36"/>
                  <a:pt x="595" y="37"/>
                </a:cubicBezTo>
                <a:cubicBezTo>
                  <a:pt x="582" y="46"/>
                  <a:pt x="567" y="55"/>
                  <a:pt x="552" y="65"/>
                </a:cubicBezTo>
                <a:cubicBezTo>
                  <a:pt x="551" y="65"/>
                  <a:pt x="551" y="65"/>
                  <a:pt x="550" y="66"/>
                </a:cubicBezTo>
                <a:cubicBezTo>
                  <a:pt x="545" y="69"/>
                  <a:pt x="539" y="73"/>
                  <a:pt x="532" y="77"/>
                </a:cubicBezTo>
                <a:cubicBezTo>
                  <a:pt x="531" y="77"/>
                  <a:pt x="530" y="78"/>
                  <a:pt x="528" y="79"/>
                </a:cubicBezTo>
                <a:cubicBezTo>
                  <a:pt x="515" y="87"/>
                  <a:pt x="501" y="95"/>
                  <a:pt x="487" y="103"/>
                </a:cubicBezTo>
                <a:cubicBezTo>
                  <a:pt x="484" y="105"/>
                  <a:pt x="480" y="107"/>
                  <a:pt x="477" y="108"/>
                </a:cubicBezTo>
                <a:cubicBezTo>
                  <a:pt x="472" y="111"/>
                  <a:pt x="466" y="114"/>
                  <a:pt x="461" y="117"/>
                </a:cubicBezTo>
                <a:cubicBezTo>
                  <a:pt x="456" y="119"/>
                  <a:pt x="452" y="122"/>
                  <a:pt x="448" y="124"/>
                </a:cubicBezTo>
                <a:cubicBezTo>
                  <a:pt x="436" y="130"/>
                  <a:pt x="424" y="136"/>
                  <a:pt x="412" y="142"/>
                </a:cubicBezTo>
                <a:cubicBezTo>
                  <a:pt x="406" y="145"/>
                  <a:pt x="399" y="148"/>
                  <a:pt x="393" y="151"/>
                </a:cubicBezTo>
                <a:cubicBezTo>
                  <a:pt x="345" y="173"/>
                  <a:pt x="294" y="193"/>
                  <a:pt x="241" y="208"/>
                </a:cubicBezTo>
                <a:cubicBezTo>
                  <a:pt x="232" y="211"/>
                  <a:pt x="223" y="213"/>
                  <a:pt x="213" y="216"/>
                </a:cubicBezTo>
                <a:cubicBezTo>
                  <a:pt x="29" y="261"/>
                  <a:pt x="1" y="357"/>
                  <a:pt x="0" y="407"/>
                </a:cubicBezTo>
                <a:cubicBezTo>
                  <a:pt x="0" y="428"/>
                  <a:pt x="4" y="441"/>
                  <a:pt x="4" y="441"/>
                </a:cubicBezTo>
                <a:cubicBezTo>
                  <a:pt x="4" y="441"/>
                  <a:pt x="71" y="487"/>
                  <a:pt x="163" y="500"/>
                </a:cubicBezTo>
                <a:cubicBezTo>
                  <a:pt x="502" y="551"/>
                  <a:pt x="1055" y="435"/>
                  <a:pt x="1055" y="435"/>
                </a:cubicBezTo>
                <a:cubicBezTo>
                  <a:pt x="1055" y="435"/>
                  <a:pt x="1099" y="395"/>
                  <a:pt x="1099" y="289"/>
                </a:cubicBezTo>
                <a:cubicBezTo>
                  <a:pt x="1099" y="284"/>
                  <a:pt x="1099" y="279"/>
                  <a:pt x="1099" y="274"/>
                </a:cubicBezTo>
                <a:cubicBezTo>
                  <a:pt x="1099" y="266"/>
                  <a:pt x="1075" y="63"/>
                  <a:pt x="1063" y="4"/>
                </a:cubicBezTo>
                <a:cubicBezTo>
                  <a:pt x="1018" y="14"/>
                  <a:pt x="945" y="27"/>
                  <a:pt x="816" y="36"/>
                </a:cubicBezTo>
                <a:cubicBezTo>
                  <a:pt x="805" y="37"/>
                  <a:pt x="794" y="37"/>
                  <a:pt x="785" y="37"/>
                </a:cubicBezTo>
                <a:cubicBezTo>
                  <a:pt x="778" y="37"/>
                  <a:pt x="772" y="37"/>
                  <a:pt x="767" y="37"/>
                </a:cubicBezTo>
                <a:cubicBezTo>
                  <a:pt x="755" y="37"/>
                  <a:pt x="745" y="35"/>
                  <a:pt x="737" y="34"/>
                </a:cubicBezTo>
                <a:cubicBezTo>
                  <a:pt x="736" y="34"/>
                  <a:pt x="736" y="34"/>
                  <a:pt x="736" y="34"/>
                </a:cubicBezTo>
                <a:cubicBezTo>
                  <a:pt x="732" y="33"/>
                  <a:pt x="732" y="33"/>
                  <a:pt x="732" y="33"/>
                </a:cubicBezTo>
                <a:cubicBezTo>
                  <a:pt x="732" y="33"/>
                  <a:pt x="731" y="33"/>
                  <a:pt x="731" y="33"/>
                </a:cubicBezTo>
                <a:lnTo>
                  <a:pt x="719" y="30"/>
                </a:lnTo>
                <a:close/>
              </a:path>
            </a:pathLst>
          </a:custGeom>
          <a:solidFill>
            <a:srgbClr val="AF6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216"/>
          <p:cNvSpPr/>
          <p:nvPr/>
        </p:nvSpPr>
        <p:spPr bwMode="auto">
          <a:xfrm>
            <a:off x="6282415" y="2368948"/>
            <a:ext cx="389206" cy="64238"/>
          </a:xfrm>
          <a:custGeom>
            <a:avLst/>
            <a:gdLst>
              <a:gd name="T0" fmla="*/ 165 w 1088"/>
              <a:gd name="T1" fmla="*/ 62 h 178"/>
              <a:gd name="T2" fmla="*/ 4 w 1088"/>
              <a:gd name="T3" fmla="*/ 5 h 178"/>
              <a:gd name="T4" fmla="*/ 0 w 1088"/>
              <a:gd name="T5" fmla="*/ 34 h 178"/>
              <a:gd name="T6" fmla="*/ 4 w 1088"/>
              <a:gd name="T7" fmla="*/ 68 h 178"/>
              <a:gd name="T8" fmla="*/ 163 w 1088"/>
              <a:gd name="T9" fmla="*/ 127 h 178"/>
              <a:gd name="T10" fmla="*/ 1055 w 1088"/>
              <a:gd name="T11" fmla="*/ 62 h 178"/>
              <a:gd name="T12" fmla="*/ 1088 w 1088"/>
              <a:gd name="T13" fmla="*/ 0 h 178"/>
              <a:gd name="T14" fmla="*/ 165 w 1088"/>
              <a:gd name="T15" fmla="*/ 62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88" h="178">
                <a:moveTo>
                  <a:pt x="165" y="62"/>
                </a:moveTo>
                <a:cubicBezTo>
                  <a:pt x="88" y="51"/>
                  <a:pt x="28" y="19"/>
                  <a:pt x="4" y="5"/>
                </a:cubicBezTo>
                <a:cubicBezTo>
                  <a:pt x="2" y="15"/>
                  <a:pt x="1" y="26"/>
                  <a:pt x="0" y="34"/>
                </a:cubicBezTo>
                <a:cubicBezTo>
                  <a:pt x="0" y="55"/>
                  <a:pt x="4" y="68"/>
                  <a:pt x="4" y="68"/>
                </a:cubicBezTo>
                <a:cubicBezTo>
                  <a:pt x="4" y="68"/>
                  <a:pt x="71" y="114"/>
                  <a:pt x="163" y="127"/>
                </a:cubicBezTo>
                <a:cubicBezTo>
                  <a:pt x="502" y="178"/>
                  <a:pt x="1055" y="62"/>
                  <a:pt x="1055" y="62"/>
                </a:cubicBezTo>
                <a:cubicBezTo>
                  <a:pt x="1055" y="62"/>
                  <a:pt x="1075" y="44"/>
                  <a:pt x="1088" y="0"/>
                </a:cubicBezTo>
                <a:cubicBezTo>
                  <a:pt x="944" y="27"/>
                  <a:pt x="473" y="108"/>
                  <a:pt x="165" y="62"/>
                </a:cubicBezTo>
                <a:close/>
              </a:path>
            </a:pathLst>
          </a:custGeom>
          <a:solidFill>
            <a:srgbClr val="FFFD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217"/>
          <p:cNvSpPr/>
          <p:nvPr/>
        </p:nvSpPr>
        <p:spPr bwMode="auto">
          <a:xfrm>
            <a:off x="6477648" y="2249289"/>
            <a:ext cx="66757" cy="36528"/>
          </a:xfrm>
          <a:custGeom>
            <a:avLst/>
            <a:gdLst>
              <a:gd name="T0" fmla="*/ 182 w 187"/>
              <a:gd name="T1" fmla="*/ 88 h 102"/>
              <a:gd name="T2" fmla="*/ 146 w 187"/>
              <a:gd name="T3" fmla="*/ 95 h 102"/>
              <a:gd name="T4" fmla="*/ 0 w 187"/>
              <a:gd name="T5" fmla="*/ 28 h 102"/>
              <a:gd name="T6" fmla="*/ 43 w 187"/>
              <a:gd name="T7" fmla="*/ 0 h 102"/>
              <a:gd name="T8" fmla="*/ 164 w 187"/>
              <a:gd name="T9" fmla="*/ 56 h 102"/>
              <a:gd name="T10" fmla="*/ 182 w 187"/>
              <a:gd name="T11" fmla="*/ 88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7" h="102">
                <a:moveTo>
                  <a:pt x="182" y="88"/>
                </a:moveTo>
                <a:cubicBezTo>
                  <a:pt x="177" y="99"/>
                  <a:pt x="161" y="102"/>
                  <a:pt x="146" y="95"/>
                </a:cubicBezTo>
                <a:cubicBezTo>
                  <a:pt x="0" y="28"/>
                  <a:pt x="0" y="28"/>
                  <a:pt x="0" y="28"/>
                </a:cubicBezTo>
                <a:cubicBezTo>
                  <a:pt x="15" y="18"/>
                  <a:pt x="29" y="9"/>
                  <a:pt x="43" y="0"/>
                </a:cubicBezTo>
                <a:cubicBezTo>
                  <a:pt x="164" y="56"/>
                  <a:pt x="164" y="56"/>
                  <a:pt x="164" y="56"/>
                </a:cubicBezTo>
                <a:cubicBezTo>
                  <a:pt x="179" y="63"/>
                  <a:pt x="187" y="77"/>
                  <a:pt x="182" y="88"/>
                </a:cubicBezTo>
                <a:close/>
              </a:path>
            </a:pathLst>
          </a:custGeom>
          <a:solidFill>
            <a:srgbClr val="FFFD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218"/>
          <p:cNvSpPr/>
          <p:nvPr/>
        </p:nvSpPr>
        <p:spPr bwMode="auto">
          <a:xfrm>
            <a:off x="6453716" y="2263144"/>
            <a:ext cx="62978" cy="35268"/>
          </a:xfrm>
          <a:custGeom>
            <a:avLst/>
            <a:gdLst>
              <a:gd name="T0" fmla="*/ 171 w 176"/>
              <a:gd name="T1" fmla="*/ 82 h 96"/>
              <a:gd name="T2" fmla="*/ 135 w 176"/>
              <a:gd name="T3" fmla="*/ 89 h 96"/>
              <a:gd name="T4" fmla="*/ 0 w 176"/>
              <a:gd name="T5" fmla="*/ 26 h 96"/>
              <a:gd name="T6" fmla="*/ 42 w 176"/>
              <a:gd name="T7" fmla="*/ 2 h 96"/>
              <a:gd name="T8" fmla="*/ 46 w 176"/>
              <a:gd name="T9" fmla="*/ 0 h 96"/>
              <a:gd name="T10" fmla="*/ 153 w 176"/>
              <a:gd name="T11" fmla="*/ 50 h 96"/>
              <a:gd name="T12" fmla="*/ 171 w 176"/>
              <a:gd name="T13" fmla="*/ 82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6" h="96">
                <a:moveTo>
                  <a:pt x="171" y="82"/>
                </a:moveTo>
                <a:cubicBezTo>
                  <a:pt x="166" y="93"/>
                  <a:pt x="150" y="96"/>
                  <a:pt x="135" y="89"/>
                </a:cubicBezTo>
                <a:cubicBezTo>
                  <a:pt x="0" y="26"/>
                  <a:pt x="0" y="26"/>
                  <a:pt x="0" y="26"/>
                </a:cubicBezTo>
                <a:cubicBezTo>
                  <a:pt x="15" y="18"/>
                  <a:pt x="29" y="10"/>
                  <a:pt x="42" y="2"/>
                </a:cubicBezTo>
                <a:cubicBezTo>
                  <a:pt x="43" y="1"/>
                  <a:pt x="45" y="0"/>
                  <a:pt x="46" y="0"/>
                </a:cubicBezTo>
                <a:cubicBezTo>
                  <a:pt x="153" y="50"/>
                  <a:pt x="153" y="50"/>
                  <a:pt x="153" y="50"/>
                </a:cubicBezTo>
                <a:cubicBezTo>
                  <a:pt x="168" y="57"/>
                  <a:pt x="176" y="71"/>
                  <a:pt x="171" y="82"/>
                </a:cubicBezTo>
                <a:close/>
              </a:path>
            </a:pathLst>
          </a:custGeom>
          <a:solidFill>
            <a:srgbClr val="FFFD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219"/>
          <p:cNvSpPr/>
          <p:nvPr/>
        </p:nvSpPr>
        <p:spPr bwMode="auto">
          <a:xfrm>
            <a:off x="6427266" y="2278259"/>
            <a:ext cx="60459" cy="32749"/>
          </a:xfrm>
          <a:custGeom>
            <a:avLst/>
            <a:gdLst>
              <a:gd name="T0" fmla="*/ 166 w 172"/>
              <a:gd name="T1" fmla="*/ 78 h 93"/>
              <a:gd name="T2" fmla="*/ 130 w 172"/>
              <a:gd name="T3" fmla="*/ 86 h 93"/>
              <a:gd name="T4" fmla="*/ 0 w 172"/>
              <a:gd name="T5" fmla="*/ 25 h 93"/>
              <a:gd name="T6" fmla="*/ 37 w 172"/>
              <a:gd name="T7" fmla="*/ 7 h 93"/>
              <a:gd name="T8" fmla="*/ 49 w 172"/>
              <a:gd name="T9" fmla="*/ 0 h 93"/>
              <a:gd name="T10" fmla="*/ 149 w 172"/>
              <a:gd name="T11" fmla="*/ 47 h 93"/>
              <a:gd name="T12" fmla="*/ 166 w 172"/>
              <a:gd name="T13" fmla="*/ 78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2" h="93">
                <a:moveTo>
                  <a:pt x="166" y="78"/>
                </a:moveTo>
                <a:cubicBezTo>
                  <a:pt x="161" y="89"/>
                  <a:pt x="145" y="93"/>
                  <a:pt x="130" y="86"/>
                </a:cubicBezTo>
                <a:cubicBezTo>
                  <a:pt x="0" y="25"/>
                  <a:pt x="0" y="25"/>
                  <a:pt x="0" y="25"/>
                </a:cubicBezTo>
                <a:cubicBezTo>
                  <a:pt x="13" y="19"/>
                  <a:pt x="25" y="13"/>
                  <a:pt x="37" y="7"/>
                </a:cubicBezTo>
                <a:cubicBezTo>
                  <a:pt x="41" y="5"/>
                  <a:pt x="45" y="2"/>
                  <a:pt x="49" y="0"/>
                </a:cubicBezTo>
                <a:cubicBezTo>
                  <a:pt x="149" y="47"/>
                  <a:pt x="149" y="47"/>
                  <a:pt x="149" y="47"/>
                </a:cubicBezTo>
                <a:cubicBezTo>
                  <a:pt x="164" y="53"/>
                  <a:pt x="172" y="68"/>
                  <a:pt x="166" y="78"/>
                </a:cubicBezTo>
                <a:close/>
              </a:path>
            </a:pathLst>
          </a:custGeom>
          <a:solidFill>
            <a:srgbClr val="FFFD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220"/>
          <p:cNvSpPr/>
          <p:nvPr/>
        </p:nvSpPr>
        <p:spPr bwMode="auto">
          <a:xfrm>
            <a:off x="6524252" y="1532597"/>
            <a:ext cx="283402" cy="695279"/>
          </a:xfrm>
          <a:custGeom>
            <a:avLst/>
            <a:gdLst>
              <a:gd name="T0" fmla="*/ 192 w 794"/>
              <a:gd name="T1" fmla="*/ 1951 h 1951"/>
              <a:gd name="T2" fmla="*/ 0 w 794"/>
              <a:gd name="T3" fmla="*/ 1934 h 1951"/>
              <a:gd name="T4" fmla="*/ 509 w 794"/>
              <a:gd name="T5" fmla="*/ 37 h 1951"/>
              <a:gd name="T6" fmla="*/ 531 w 794"/>
              <a:gd name="T7" fmla="*/ 938 h 1951"/>
              <a:gd name="T8" fmla="*/ 192 w 794"/>
              <a:gd name="T9" fmla="*/ 1951 h 19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4" h="1951">
                <a:moveTo>
                  <a:pt x="192" y="1951"/>
                </a:moveTo>
                <a:cubicBezTo>
                  <a:pt x="0" y="1934"/>
                  <a:pt x="0" y="1934"/>
                  <a:pt x="0" y="1934"/>
                </a:cubicBezTo>
                <a:cubicBezTo>
                  <a:pt x="0" y="1934"/>
                  <a:pt x="87" y="0"/>
                  <a:pt x="509" y="37"/>
                </a:cubicBezTo>
                <a:cubicBezTo>
                  <a:pt x="794" y="61"/>
                  <a:pt x="531" y="938"/>
                  <a:pt x="531" y="938"/>
                </a:cubicBezTo>
                <a:lnTo>
                  <a:pt x="192" y="1951"/>
                </a:lnTo>
                <a:close/>
              </a:path>
            </a:pathLst>
          </a:custGeom>
          <a:solidFill>
            <a:srgbClr val="1237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221"/>
          <p:cNvSpPr/>
          <p:nvPr/>
        </p:nvSpPr>
        <p:spPr bwMode="auto">
          <a:xfrm>
            <a:off x="6637612" y="1451985"/>
            <a:ext cx="545392" cy="64238"/>
          </a:xfrm>
          <a:custGeom>
            <a:avLst/>
            <a:gdLst>
              <a:gd name="T0" fmla="*/ 36 w 1527"/>
              <a:gd name="T1" fmla="*/ 0 h 180"/>
              <a:gd name="T2" fmla="*/ 1492 w 1527"/>
              <a:gd name="T3" fmla="*/ 0 h 180"/>
              <a:gd name="T4" fmla="*/ 1527 w 1527"/>
              <a:gd name="T5" fmla="*/ 35 h 180"/>
              <a:gd name="T6" fmla="*/ 1527 w 1527"/>
              <a:gd name="T7" fmla="*/ 144 h 180"/>
              <a:gd name="T8" fmla="*/ 1492 w 1527"/>
              <a:gd name="T9" fmla="*/ 180 h 180"/>
              <a:gd name="T10" fmla="*/ 36 w 1527"/>
              <a:gd name="T11" fmla="*/ 180 h 180"/>
              <a:gd name="T12" fmla="*/ 0 w 1527"/>
              <a:gd name="T13" fmla="*/ 144 h 180"/>
              <a:gd name="T14" fmla="*/ 0 w 1527"/>
              <a:gd name="T15" fmla="*/ 35 h 180"/>
              <a:gd name="T16" fmla="*/ 36 w 1527"/>
              <a:gd name="T17" fmla="*/ 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27" h="180">
                <a:moveTo>
                  <a:pt x="36" y="0"/>
                </a:moveTo>
                <a:cubicBezTo>
                  <a:pt x="1492" y="0"/>
                  <a:pt x="1492" y="0"/>
                  <a:pt x="1492" y="0"/>
                </a:cubicBezTo>
                <a:cubicBezTo>
                  <a:pt x="1511" y="0"/>
                  <a:pt x="1527" y="15"/>
                  <a:pt x="1527" y="35"/>
                </a:cubicBezTo>
                <a:cubicBezTo>
                  <a:pt x="1527" y="144"/>
                  <a:pt x="1527" y="144"/>
                  <a:pt x="1527" y="144"/>
                </a:cubicBezTo>
                <a:cubicBezTo>
                  <a:pt x="1527" y="164"/>
                  <a:pt x="1511" y="180"/>
                  <a:pt x="1492" y="180"/>
                </a:cubicBezTo>
                <a:cubicBezTo>
                  <a:pt x="36" y="180"/>
                  <a:pt x="36" y="180"/>
                  <a:pt x="36" y="180"/>
                </a:cubicBezTo>
                <a:cubicBezTo>
                  <a:pt x="16" y="180"/>
                  <a:pt x="0" y="164"/>
                  <a:pt x="0" y="144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15"/>
                  <a:pt x="16" y="0"/>
                  <a:pt x="36" y="0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222"/>
          <p:cNvSpPr/>
          <p:nvPr/>
        </p:nvSpPr>
        <p:spPr bwMode="auto">
          <a:xfrm>
            <a:off x="6368066" y="1028773"/>
            <a:ext cx="312372" cy="469818"/>
          </a:xfrm>
          <a:custGeom>
            <a:avLst/>
            <a:gdLst>
              <a:gd name="T0" fmla="*/ 77 w 877"/>
              <a:gd name="T1" fmla="*/ 16 h 1318"/>
              <a:gd name="T2" fmla="*/ 869 w 877"/>
              <a:gd name="T3" fmla="*/ 1258 h 1318"/>
              <a:gd name="T4" fmla="*/ 861 w 877"/>
              <a:gd name="T5" fmla="*/ 1295 h 1318"/>
              <a:gd name="T6" fmla="*/ 837 w 877"/>
              <a:gd name="T7" fmla="*/ 1310 h 1318"/>
              <a:gd name="T8" fmla="*/ 800 w 877"/>
              <a:gd name="T9" fmla="*/ 1302 h 1318"/>
              <a:gd name="T10" fmla="*/ 8 w 877"/>
              <a:gd name="T11" fmla="*/ 60 h 1318"/>
              <a:gd name="T12" fmla="*/ 16 w 877"/>
              <a:gd name="T13" fmla="*/ 22 h 1318"/>
              <a:gd name="T14" fmla="*/ 40 w 877"/>
              <a:gd name="T15" fmla="*/ 8 h 1318"/>
              <a:gd name="T16" fmla="*/ 77 w 877"/>
              <a:gd name="T17" fmla="*/ 16 h 1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77" h="1318">
                <a:moveTo>
                  <a:pt x="77" y="16"/>
                </a:moveTo>
                <a:cubicBezTo>
                  <a:pt x="869" y="1258"/>
                  <a:pt x="869" y="1258"/>
                  <a:pt x="869" y="1258"/>
                </a:cubicBezTo>
                <a:cubicBezTo>
                  <a:pt x="877" y="1270"/>
                  <a:pt x="873" y="1287"/>
                  <a:pt x="861" y="1295"/>
                </a:cubicBezTo>
                <a:cubicBezTo>
                  <a:pt x="837" y="1310"/>
                  <a:pt x="837" y="1310"/>
                  <a:pt x="837" y="1310"/>
                </a:cubicBezTo>
                <a:cubicBezTo>
                  <a:pt x="825" y="1318"/>
                  <a:pt x="808" y="1314"/>
                  <a:pt x="800" y="1302"/>
                </a:cubicBezTo>
                <a:cubicBezTo>
                  <a:pt x="8" y="60"/>
                  <a:pt x="8" y="60"/>
                  <a:pt x="8" y="60"/>
                </a:cubicBezTo>
                <a:cubicBezTo>
                  <a:pt x="0" y="47"/>
                  <a:pt x="4" y="30"/>
                  <a:pt x="16" y="22"/>
                </a:cubicBezTo>
                <a:cubicBezTo>
                  <a:pt x="40" y="8"/>
                  <a:pt x="40" y="8"/>
                  <a:pt x="40" y="8"/>
                </a:cubicBezTo>
                <a:cubicBezTo>
                  <a:pt x="52" y="0"/>
                  <a:pt x="69" y="3"/>
                  <a:pt x="77" y="16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223"/>
          <p:cNvSpPr/>
          <p:nvPr/>
        </p:nvSpPr>
        <p:spPr bwMode="auto">
          <a:xfrm>
            <a:off x="6594787" y="2197647"/>
            <a:ext cx="167522" cy="128476"/>
          </a:xfrm>
          <a:custGeom>
            <a:avLst/>
            <a:gdLst>
              <a:gd name="T0" fmla="*/ 86 w 469"/>
              <a:gd name="T1" fmla="*/ 0 h 360"/>
              <a:gd name="T2" fmla="*/ 0 w 469"/>
              <a:gd name="T3" fmla="*/ 348 h 360"/>
              <a:gd name="T4" fmla="*/ 430 w 469"/>
              <a:gd name="T5" fmla="*/ 360 h 360"/>
              <a:gd name="T6" fmla="*/ 469 w 469"/>
              <a:gd name="T7" fmla="*/ 49 h 360"/>
              <a:gd name="T8" fmla="*/ 86 w 469"/>
              <a:gd name="T9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9" h="360">
                <a:moveTo>
                  <a:pt x="86" y="0"/>
                </a:moveTo>
                <a:cubicBezTo>
                  <a:pt x="86" y="0"/>
                  <a:pt x="69" y="233"/>
                  <a:pt x="0" y="348"/>
                </a:cubicBezTo>
                <a:cubicBezTo>
                  <a:pt x="430" y="360"/>
                  <a:pt x="430" y="360"/>
                  <a:pt x="430" y="360"/>
                </a:cubicBezTo>
                <a:cubicBezTo>
                  <a:pt x="430" y="360"/>
                  <a:pt x="379" y="225"/>
                  <a:pt x="469" y="49"/>
                </a:cubicBezTo>
                <a:lnTo>
                  <a:pt x="86" y="0"/>
                </a:lnTo>
                <a:close/>
              </a:path>
            </a:pathLst>
          </a:custGeom>
          <a:solidFill>
            <a:srgbClr val="DBB8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224"/>
          <p:cNvSpPr/>
          <p:nvPr/>
        </p:nvSpPr>
        <p:spPr bwMode="auto">
          <a:xfrm>
            <a:off x="6365547" y="2259366"/>
            <a:ext cx="392984" cy="196492"/>
          </a:xfrm>
          <a:custGeom>
            <a:avLst/>
            <a:gdLst>
              <a:gd name="T0" fmla="*/ 719 w 1099"/>
              <a:gd name="T1" fmla="*/ 31 h 552"/>
              <a:gd name="T2" fmla="*/ 648 w 1099"/>
              <a:gd name="T3" fmla="*/ 0 h 552"/>
              <a:gd name="T4" fmla="*/ 598 w 1099"/>
              <a:gd name="T5" fmla="*/ 36 h 552"/>
              <a:gd name="T6" fmla="*/ 595 w 1099"/>
              <a:gd name="T7" fmla="*/ 38 h 552"/>
              <a:gd name="T8" fmla="*/ 552 w 1099"/>
              <a:gd name="T9" fmla="*/ 65 h 552"/>
              <a:gd name="T10" fmla="*/ 550 w 1099"/>
              <a:gd name="T11" fmla="*/ 66 h 552"/>
              <a:gd name="T12" fmla="*/ 532 w 1099"/>
              <a:gd name="T13" fmla="*/ 77 h 552"/>
              <a:gd name="T14" fmla="*/ 528 w 1099"/>
              <a:gd name="T15" fmla="*/ 80 h 552"/>
              <a:gd name="T16" fmla="*/ 487 w 1099"/>
              <a:gd name="T17" fmla="*/ 104 h 552"/>
              <a:gd name="T18" fmla="*/ 477 w 1099"/>
              <a:gd name="T19" fmla="*/ 109 h 552"/>
              <a:gd name="T20" fmla="*/ 460 w 1099"/>
              <a:gd name="T21" fmla="*/ 118 h 552"/>
              <a:gd name="T22" fmla="*/ 448 w 1099"/>
              <a:gd name="T23" fmla="*/ 125 h 552"/>
              <a:gd name="T24" fmla="*/ 411 w 1099"/>
              <a:gd name="T25" fmla="*/ 143 h 552"/>
              <a:gd name="T26" fmla="*/ 393 w 1099"/>
              <a:gd name="T27" fmla="*/ 152 h 552"/>
              <a:gd name="T28" fmla="*/ 241 w 1099"/>
              <a:gd name="T29" fmla="*/ 209 h 552"/>
              <a:gd name="T30" fmla="*/ 213 w 1099"/>
              <a:gd name="T31" fmla="*/ 216 h 552"/>
              <a:gd name="T32" fmla="*/ 0 w 1099"/>
              <a:gd name="T33" fmla="*/ 408 h 552"/>
              <a:gd name="T34" fmla="*/ 4 w 1099"/>
              <a:gd name="T35" fmla="*/ 442 h 552"/>
              <a:gd name="T36" fmla="*/ 163 w 1099"/>
              <a:gd name="T37" fmla="*/ 501 h 552"/>
              <a:gd name="T38" fmla="*/ 1055 w 1099"/>
              <a:gd name="T39" fmla="*/ 436 h 552"/>
              <a:gd name="T40" fmla="*/ 1099 w 1099"/>
              <a:gd name="T41" fmla="*/ 290 h 552"/>
              <a:gd name="T42" fmla="*/ 1099 w 1099"/>
              <a:gd name="T43" fmla="*/ 274 h 552"/>
              <a:gd name="T44" fmla="*/ 1063 w 1099"/>
              <a:gd name="T45" fmla="*/ 5 h 552"/>
              <a:gd name="T46" fmla="*/ 816 w 1099"/>
              <a:gd name="T47" fmla="*/ 37 h 552"/>
              <a:gd name="T48" fmla="*/ 785 w 1099"/>
              <a:gd name="T49" fmla="*/ 38 h 552"/>
              <a:gd name="T50" fmla="*/ 766 w 1099"/>
              <a:gd name="T51" fmla="*/ 38 h 552"/>
              <a:gd name="T52" fmla="*/ 736 w 1099"/>
              <a:gd name="T53" fmla="*/ 34 h 552"/>
              <a:gd name="T54" fmla="*/ 735 w 1099"/>
              <a:gd name="T55" fmla="*/ 34 h 552"/>
              <a:gd name="T56" fmla="*/ 732 w 1099"/>
              <a:gd name="T57" fmla="*/ 34 h 552"/>
              <a:gd name="T58" fmla="*/ 731 w 1099"/>
              <a:gd name="T59" fmla="*/ 33 h 552"/>
              <a:gd name="T60" fmla="*/ 719 w 1099"/>
              <a:gd name="T61" fmla="*/ 31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099" h="552">
                <a:moveTo>
                  <a:pt x="719" y="31"/>
                </a:moveTo>
                <a:cubicBezTo>
                  <a:pt x="690" y="25"/>
                  <a:pt x="664" y="14"/>
                  <a:pt x="648" y="0"/>
                </a:cubicBezTo>
                <a:cubicBezTo>
                  <a:pt x="634" y="11"/>
                  <a:pt x="617" y="23"/>
                  <a:pt x="598" y="36"/>
                </a:cubicBezTo>
                <a:cubicBezTo>
                  <a:pt x="597" y="36"/>
                  <a:pt x="596" y="37"/>
                  <a:pt x="595" y="38"/>
                </a:cubicBezTo>
                <a:cubicBezTo>
                  <a:pt x="582" y="46"/>
                  <a:pt x="567" y="56"/>
                  <a:pt x="552" y="65"/>
                </a:cubicBezTo>
                <a:cubicBezTo>
                  <a:pt x="551" y="66"/>
                  <a:pt x="551" y="66"/>
                  <a:pt x="550" y="66"/>
                </a:cubicBezTo>
                <a:cubicBezTo>
                  <a:pt x="544" y="70"/>
                  <a:pt x="538" y="74"/>
                  <a:pt x="532" y="77"/>
                </a:cubicBezTo>
                <a:cubicBezTo>
                  <a:pt x="531" y="78"/>
                  <a:pt x="530" y="79"/>
                  <a:pt x="528" y="80"/>
                </a:cubicBezTo>
                <a:cubicBezTo>
                  <a:pt x="515" y="88"/>
                  <a:pt x="501" y="96"/>
                  <a:pt x="487" y="104"/>
                </a:cubicBezTo>
                <a:cubicBezTo>
                  <a:pt x="483" y="106"/>
                  <a:pt x="480" y="107"/>
                  <a:pt x="477" y="109"/>
                </a:cubicBezTo>
                <a:cubicBezTo>
                  <a:pt x="472" y="112"/>
                  <a:pt x="466" y="115"/>
                  <a:pt x="460" y="118"/>
                </a:cubicBezTo>
                <a:cubicBezTo>
                  <a:pt x="456" y="120"/>
                  <a:pt x="452" y="122"/>
                  <a:pt x="448" y="125"/>
                </a:cubicBezTo>
                <a:cubicBezTo>
                  <a:pt x="436" y="131"/>
                  <a:pt x="424" y="137"/>
                  <a:pt x="411" y="143"/>
                </a:cubicBezTo>
                <a:cubicBezTo>
                  <a:pt x="406" y="146"/>
                  <a:pt x="399" y="149"/>
                  <a:pt x="393" y="152"/>
                </a:cubicBezTo>
                <a:cubicBezTo>
                  <a:pt x="345" y="174"/>
                  <a:pt x="294" y="194"/>
                  <a:pt x="241" y="209"/>
                </a:cubicBezTo>
                <a:cubicBezTo>
                  <a:pt x="232" y="211"/>
                  <a:pt x="223" y="214"/>
                  <a:pt x="213" y="216"/>
                </a:cubicBezTo>
                <a:cubicBezTo>
                  <a:pt x="29" y="261"/>
                  <a:pt x="1" y="357"/>
                  <a:pt x="0" y="408"/>
                </a:cubicBezTo>
                <a:cubicBezTo>
                  <a:pt x="0" y="429"/>
                  <a:pt x="4" y="442"/>
                  <a:pt x="4" y="442"/>
                </a:cubicBezTo>
                <a:cubicBezTo>
                  <a:pt x="4" y="442"/>
                  <a:pt x="70" y="487"/>
                  <a:pt x="163" y="501"/>
                </a:cubicBezTo>
                <a:cubicBezTo>
                  <a:pt x="502" y="552"/>
                  <a:pt x="1055" y="436"/>
                  <a:pt x="1055" y="436"/>
                </a:cubicBezTo>
                <a:cubicBezTo>
                  <a:pt x="1055" y="436"/>
                  <a:pt x="1098" y="396"/>
                  <a:pt x="1099" y="290"/>
                </a:cubicBezTo>
                <a:cubicBezTo>
                  <a:pt x="1099" y="285"/>
                  <a:pt x="1099" y="280"/>
                  <a:pt x="1099" y="274"/>
                </a:cubicBezTo>
                <a:cubicBezTo>
                  <a:pt x="1099" y="267"/>
                  <a:pt x="1075" y="63"/>
                  <a:pt x="1063" y="5"/>
                </a:cubicBezTo>
                <a:cubicBezTo>
                  <a:pt x="1018" y="14"/>
                  <a:pt x="945" y="27"/>
                  <a:pt x="816" y="37"/>
                </a:cubicBezTo>
                <a:cubicBezTo>
                  <a:pt x="805" y="38"/>
                  <a:pt x="794" y="38"/>
                  <a:pt x="785" y="38"/>
                </a:cubicBezTo>
                <a:cubicBezTo>
                  <a:pt x="778" y="38"/>
                  <a:pt x="772" y="38"/>
                  <a:pt x="766" y="38"/>
                </a:cubicBezTo>
                <a:cubicBezTo>
                  <a:pt x="755" y="37"/>
                  <a:pt x="745" y="36"/>
                  <a:pt x="736" y="34"/>
                </a:cubicBezTo>
                <a:cubicBezTo>
                  <a:pt x="735" y="34"/>
                  <a:pt x="735" y="34"/>
                  <a:pt x="735" y="34"/>
                </a:cubicBezTo>
                <a:cubicBezTo>
                  <a:pt x="732" y="34"/>
                  <a:pt x="732" y="34"/>
                  <a:pt x="732" y="34"/>
                </a:cubicBezTo>
                <a:cubicBezTo>
                  <a:pt x="732" y="33"/>
                  <a:pt x="731" y="33"/>
                  <a:pt x="731" y="33"/>
                </a:cubicBezTo>
                <a:lnTo>
                  <a:pt x="719" y="31"/>
                </a:lnTo>
                <a:close/>
              </a:path>
            </a:pathLst>
          </a:custGeom>
          <a:solidFill>
            <a:srgbClr val="9D57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225"/>
          <p:cNvSpPr/>
          <p:nvPr/>
        </p:nvSpPr>
        <p:spPr bwMode="auto">
          <a:xfrm>
            <a:off x="6365546" y="2392880"/>
            <a:ext cx="389206" cy="62978"/>
          </a:xfrm>
          <a:custGeom>
            <a:avLst/>
            <a:gdLst>
              <a:gd name="T0" fmla="*/ 165 w 1088"/>
              <a:gd name="T1" fmla="*/ 62 h 178"/>
              <a:gd name="T2" fmla="*/ 4 w 1088"/>
              <a:gd name="T3" fmla="*/ 4 h 178"/>
              <a:gd name="T4" fmla="*/ 0 w 1088"/>
              <a:gd name="T5" fmla="*/ 34 h 178"/>
              <a:gd name="T6" fmla="*/ 4 w 1088"/>
              <a:gd name="T7" fmla="*/ 68 h 178"/>
              <a:gd name="T8" fmla="*/ 163 w 1088"/>
              <a:gd name="T9" fmla="*/ 127 h 178"/>
              <a:gd name="T10" fmla="*/ 1055 w 1088"/>
              <a:gd name="T11" fmla="*/ 62 h 178"/>
              <a:gd name="T12" fmla="*/ 1088 w 1088"/>
              <a:gd name="T13" fmla="*/ 0 h 178"/>
              <a:gd name="T14" fmla="*/ 165 w 1088"/>
              <a:gd name="T15" fmla="*/ 62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88" h="178">
                <a:moveTo>
                  <a:pt x="165" y="62"/>
                </a:moveTo>
                <a:cubicBezTo>
                  <a:pt x="88" y="51"/>
                  <a:pt x="28" y="18"/>
                  <a:pt x="4" y="4"/>
                </a:cubicBezTo>
                <a:cubicBezTo>
                  <a:pt x="2" y="15"/>
                  <a:pt x="0" y="25"/>
                  <a:pt x="0" y="34"/>
                </a:cubicBezTo>
                <a:cubicBezTo>
                  <a:pt x="0" y="55"/>
                  <a:pt x="4" y="68"/>
                  <a:pt x="4" y="68"/>
                </a:cubicBezTo>
                <a:cubicBezTo>
                  <a:pt x="4" y="68"/>
                  <a:pt x="71" y="113"/>
                  <a:pt x="163" y="127"/>
                </a:cubicBezTo>
                <a:cubicBezTo>
                  <a:pt x="502" y="178"/>
                  <a:pt x="1055" y="62"/>
                  <a:pt x="1055" y="62"/>
                </a:cubicBezTo>
                <a:cubicBezTo>
                  <a:pt x="1055" y="62"/>
                  <a:pt x="1075" y="44"/>
                  <a:pt x="1088" y="0"/>
                </a:cubicBezTo>
                <a:cubicBezTo>
                  <a:pt x="944" y="27"/>
                  <a:pt x="473" y="108"/>
                  <a:pt x="165" y="62"/>
                </a:cubicBezTo>
                <a:close/>
              </a:path>
            </a:pathLst>
          </a:custGeom>
          <a:solidFill>
            <a:srgbClr val="FFFD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226"/>
          <p:cNvSpPr/>
          <p:nvPr/>
        </p:nvSpPr>
        <p:spPr bwMode="auto">
          <a:xfrm>
            <a:off x="6559518" y="2271962"/>
            <a:ext cx="68016" cy="36528"/>
          </a:xfrm>
          <a:custGeom>
            <a:avLst/>
            <a:gdLst>
              <a:gd name="T0" fmla="*/ 183 w 188"/>
              <a:gd name="T1" fmla="*/ 88 h 102"/>
              <a:gd name="T2" fmla="*/ 147 w 188"/>
              <a:gd name="T3" fmla="*/ 95 h 102"/>
              <a:gd name="T4" fmla="*/ 0 w 188"/>
              <a:gd name="T5" fmla="*/ 27 h 102"/>
              <a:gd name="T6" fmla="*/ 43 w 188"/>
              <a:gd name="T7" fmla="*/ 0 h 102"/>
              <a:gd name="T8" fmla="*/ 165 w 188"/>
              <a:gd name="T9" fmla="*/ 56 h 102"/>
              <a:gd name="T10" fmla="*/ 183 w 188"/>
              <a:gd name="T11" fmla="*/ 88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8" h="102">
                <a:moveTo>
                  <a:pt x="183" y="88"/>
                </a:moveTo>
                <a:cubicBezTo>
                  <a:pt x="178" y="99"/>
                  <a:pt x="162" y="102"/>
                  <a:pt x="147" y="95"/>
                </a:cubicBezTo>
                <a:cubicBezTo>
                  <a:pt x="0" y="27"/>
                  <a:pt x="0" y="27"/>
                  <a:pt x="0" y="27"/>
                </a:cubicBezTo>
                <a:cubicBezTo>
                  <a:pt x="16" y="18"/>
                  <a:pt x="30" y="8"/>
                  <a:pt x="43" y="0"/>
                </a:cubicBezTo>
                <a:cubicBezTo>
                  <a:pt x="165" y="56"/>
                  <a:pt x="165" y="56"/>
                  <a:pt x="165" y="56"/>
                </a:cubicBezTo>
                <a:cubicBezTo>
                  <a:pt x="180" y="63"/>
                  <a:pt x="188" y="77"/>
                  <a:pt x="183" y="88"/>
                </a:cubicBezTo>
                <a:close/>
              </a:path>
            </a:pathLst>
          </a:custGeom>
          <a:solidFill>
            <a:srgbClr val="FFFD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227"/>
          <p:cNvSpPr/>
          <p:nvPr/>
        </p:nvSpPr>
        <p:spPr bwMode="auto">
          <a:xfrm>
            <a:off x="6536846" y="2287076"/>
            <a:ext cx="62978" cy="34009"/>
          </a:xfrm>
          <a:custGeom>
            <a:avLst/>
            <a:gdLst>
              <a:gd name="T0" fmla="*/ 171 w 176"/>
              <a:gd name="T1" fmla="*/ 82 h 97"/>
              <a:gd name="T2" fmla="*/ 135 w 176"/>
              <a:gd name="T3" fmla="*/ 90 h 97"/>
              <a:gd name="T4" fmla="*/ 0 w 176"/>
              <a:gd name="T5" fmla="*/ 27 h 97"/>
              <a:gd name="T6" fmla="*/ 42 w 176"/>
              <a:gd name="T7" fmla="*/ 3 h 97"/>
              <a:gd name="T8" fmla="*/ 46 w 176"/>
              <a:gd name="T9" fmla="*/ 0 h 97"/>
              <a:gd name="T10" fmla="*/ 153 w 176"/>
              <a:gd name="T11" fmla="*/ 50 h 97"/>
              <a:gd name="T12" fmla="*/ 171 w 176"/>
              <a:gd name="T13" fmla="*/ 8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6" h="97">
                <a:moveTo>
                  <a:pt x="171" y="82"/>
                </a:moveTo>
                <a:cubicBezTo>
                  <a:pt x="166" y="93"/>
                  <a:pt x="150" y="97"/>
                  <a:pt x="135" y="90"/>
                </a:cubicBezTo>
                <a:cubicBezTo>
                  <a:pt x="0" y="27"/>
                  <a:pt x="0" y="27"/>
                  <a:pt x="0" y="27"/>
                </a:cubicBezTo>
                <a:cubicBezTo>
                  <a:pt x="15" y="19"/>
                  <a:pt x="29" y="11"/>
                  <a:pt x="42" y="3"/>
                </a:cubicBezTo>
                <a:cubicBezTo>
                  <a:pt x="43" y="2"/>
                  <a:pt x="45" y="1"/>
                  <a:pt x="46" y="0"/>
                </a:cubicBezTo>
                <a:cubicBezTo>
                  <a:pt x="153" y="50"/>
                  <a:pt x="153" y="50"/>
                  <a:pt x="153" y="50"/>
                </a:cubicBezTo>
                <a:cubicBezTo>
                  <a:pt x="168" y="57"/>
                  <a:pt x="176" y="72"/>
                  <a:pt x="171" y="82"/>
                </a:cubicBezTo>
                <a:close/>
              </a:path>
            </a:pathLst>
          </a:custGeom>
          <a:solidFill>
            <a:srgbClr val="FFFD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228"/>
          <p:cNvSpPr/>
          <p:nvPr/>
        </p:nvSpPr>
        <p:spPr bwMode="auto">
          <a:xfrm>
            <a:off x="6510396" y="2300931"/>
            <a:ext cx="60459" cy="32749"/>
          </a:xfrm>
          <a:custGeom>
            <a:avLst/>
            <a:gdLst>
              <a:gd name="T0" fmla="*/ 166 w 171"/>
              <a:gd name="T1" fmla="*/ 78 h 92"/>
              <a:gd name="T2" fmla="*/ 130 w 171"/>
              <a:gd name="T3" fmla="*/ 85 h 92"/>
              <a:gd name="T4" fmla="*/ 0 w 171"/>
              <a:gd name="T5" fmla="*/ 25 h 92"/>
              <a:gd name="T6" fmla="*/ 36 w 171"/>
              <a:gd name="T7" fmla="*/ 7 h 92"/>
              <a:gd name="T8" fmla="*/ 49 w 171"/>
              <a:gd name="T9" fmla="*/ 0 h 92"/>
              <a:gd name="T10" fmla="*/ 149 w 171"/>
              <a:gd name="T11" fmla="*/ 46 h 92"/>
              <a:gd name="T12" fmla="*/ 166 w 171"/>
              <a:gd name="T13" fmla="*/ 78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1" h="92">
                <a:moveTo>
                  <a:pt x="166" y="78"/>
                </a:moveTo>
                <a:cubicBezTo>
                  <a:pt x="161" y="89"/>
                  <a:pt x="145" y="92"/>
                  <a:pt x="130" y="85"/>
                </a:cubicBezTo>
                <a:cubicBezTo>
                  <a:pt x="0" y="25"/>
                  <a:pt x="0" y="25"/>
                  <a:pt x="0" y="25"/>
                </a:cubicBezTo>
                <a:cubicBezTo>
                  <a:pt x="12" y="19"/>
                  <a:pt x="25" y="13"/>
                  <a:pt x="36" y="7"/>
                </a:cubicBezTo>
                <a:cubicBezTo>
                  <a:pt x="41" y="4"/>
                  <a:pt x="45" y="2"/>
                  <a:pt x="49" y="0"/>
                </a:cubicBezTo>
                <a:cubicBezTo>
                  <a:pt x="149" y="46"/>
                  <a:pt x="149" y="46"/>
                  <a:pt x="149" y="46"/>
                </a:cubicBezTo>
                <a:cubicBezTo>
                  <a:pt x="164" y="53"/>
                  <a:pt x="171" y="67"/>
                  <a:pt x="166" y="78"/>
                </a:cubicBezTo>
                <a:close/>
              </a:path>
            </a:pathLst>
          </a:custGeom>
          <a:solidFill>
            <a:srgbClr val="FFFD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229"/>
          <p:cNvSpPr/>
          <p:nvPr/>
        </p:nvSpPr>
        <p:spPr bwMode="auto">
          <a:xfrm>
            <a:off x="6569596" y="1508666"/>
            <a:ext cx="964826" cy="744403"/>
          </a:xfrm>
          <a:custGeom>
            <a:avLst/>
            <a:gdLst>
              <a:gd name="T0" fmla="*/ 204 w 2702"/>
              <a:gd name="T1" fmla="*/ 482 h 2086"/>
              <a:gd name="T2" fmla="*/ 511 w 2702"/>
              <a:gd name="T3" fmla="*/ 26 h 2086"/>
              <a:gd name="T4" fmla="*/ 1364 w 2702"/>
              <a:gd name="T5" fmla="*/ 20 h 2086"/>
              <a:gd name="T6" fmla="*/ 1738 w 2702"/>
              <a:gd name="T7" fmla="*/ 0 h 2086"/>
              <a:gd name="T8" fmla="*/ 2702 w 2702"/>
              <a:gd name="T9" fmla="*/ 347 h 2086"/>
              <a:gd name="T10" fmla="*/ 2684 w 2702"/>
              <a:gd name="T11" fmla="*/ 443 h 2086"/>
              <a:gd name="T12" fmla="*/ 2315 w 2702"/>
              <a:gd name="T13" fmla="*/ 730 h 2086"/>
              <a:gd name="T14" fmla="*/ 1555 w 2702"/>
              <a:gd name="T15" fmla="*/ 730 h 2086"/>
              <a:gd name="T16" fmla="*/ 784 w 2702"/>
              <a:gd name="T17" fmla="*/ 724 h 2086"/>
              <a:gd name="T18" fmla="*/ 784 w 2702"/>
              <a:gd name="T19" fmla="*/ 855 h 2086"/>
              <a:gd name="T20" fmla="*/ 654 w 2702"/>
              <a:gd name="T21" fmla="*/ 2069 h 2086"/>
              <a:gd name="T22" fmla="*/ 39 w 2702"/>
              <a:gd name="T23" fmla="*/ 2041 h 2086"/>
              <a:gd name="T24" fmla="*/ 78 w 2702"/>
              <a:gd name="T25" fmla="*/ 1433 h 2086"/>
              <a:gd name="T26" fmla="*/ 204 w 2702"/>
              <a:gd name="T27" fmla="*/ 482 h 20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702" h="2086">
                <a:moveTo>
                  <a:pt x="204" y="482"/>
                </a:moveTo>
                <a:cubicBezTo>
                  <a:pt x="240" y="243"/>
                  <a:pt x="291" y="36"/>
                  <a:pt x="511" y="26"/>
                </a:cubicBezTo>
                <a:cubicBezTo>
                  <a:pt x="824" y="12"/>
                  <a:pt x="1015" y="14"/>
                  <a:pt x="1364" y="20"/>
                </a:cubicBezTo>
                <a:cubicBezTo>
                  <a:pt x="1399" y="20"/>
                  <a:pt x="1645" y="39"/>
                  <a:pt x="1738" y="0"/>
                </a:cubicBezTo>
                <a:cubicBezTo>
                  <a:pt x="2248" y="245"/>
                  <a:pt x="2546" y="324"/>
                  <a:pt x="2702" y="347"/>
                </a:cubicBezTo>
                <a:cubicBezTo>
                  <a:pt x="2697" y="380"/>
                  <a:pt x="2691" y="412"/>
                  <a:pt x="2684" y="443"/>
                </a:cubicBezTo>
                <a:cubicBezTo>
                  <a:pt x="2654" y="574"/>
                  <a:pt x="2452" y="722"/>
                  <a:pt x="2315" y="730"/>
                </a:cubicBezTo>
                <a:cubicBezTo>
                  <a:pt x="2082" y="744"/>
                  <a:pt x="1786" y="730"/>
                  <a:pt x="1555" y="730"/>
                </a:cubicBezTo>
                <a:cubicBezTo>
                  <a:pt x="1284" y="731"/>
                  <a:pt x="946" y="730"/>
                  <a:pt x="784" y="724"/>
                </a:cubicBezTo>
                <a:cubicBezTo>
                  <a:pt x="784" y="776"/>
                  <a:pt x="784" y="816"/>
                  <a:pt x="784" y="855"/>
                </a:cubicBezTo>
                <a:cubicBezTo>
                  <a:pt x="785" y="1220"/>
                  <a:pt x="661" y="2032"/>
                  <a:pt x="654" y="2069"/>
                </a:cubicBezTo>
                <a:cubicBezTo>
                  <a:pt x="359" y="2086"/>
                  <a:pt x="284" y="2048"/>
                  <a:pt x="39" y="2041"/>
                </a:cubicBezTo>
                <a:cubicBezTo>
                  <a:pt x="0" y="2040"/>
                  <a:pt x="74" y="1462"/>
                  <a:pt x="78" y="1433"/>
                </a:cubicBezTo>
                <a:cubicBezTo>
                  <a:pt x="126" y="1110"/>
                  <a:pt x="141" y="816"/>
                  <a:pt x="204" y="482"/>
                </a:cubicBezTo>
                <a:close/>
              </a:path>
            </a:pathLst>
          </a:custGeom>
          <a:solidFill>
            <a:srgbClr val="1746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230"/>
          <p:cNvSpPr/>
          <p:nvPr/>
        </p:nvSpPr>
        <p:spPr bwMode="auto">
          <a:xfrm>
            <a:off x="7058307" y="686170"/>
            <a:ext cx="491230" cy="947192"/>
          </a:xfrm>
          <a:custGeom>
            <a:avLst/>
            <a:gdLst>
              <a:gd name="T0" fmla="*/ 319 w 1377"/>
              <a:gd name="T1" fmla="*/ 427 h 2657"/>
              <a:gd name="T2" fmla="*/ 500 w 1377"/>
              <a:gd name="T3" fmla="*/ 245 h 2657"/>
              <a:gd name="T4" fmla="*/ 782 w 1377"/>
              <a:gd name="T5" fmla="*/ 0 h 2657"/>
              <a:gd name="T6" fmla="*/ 917 w 1377"/>
              <a:gd name="T7" fmla="*/ 265 h 2657"/>
              <a:gd name="T8" fmla="*/ 1156 w 1377"/>
              <a:gd name="T9" fmla="*/ 873 h 2657"/>
              <a:gd name="T10" fmla="*/ 1369 w 1377"/>
              <a:gd name="T11" fmla="*/ 2155 h 2657"/>
              <a:gd name="T12" fmla="*/ 1357 w 1377"/>
              <a:gd name="T13" fmla="*/ 2455 h 2657"/>
              <a:gd name="T14" fmla="*/ 1335 w 1377"/>
              <a:gd name="T15" fmla="*/ 2657 h 2657"/>
              <a:gd name="T16" fmla="*/ 371 w 1377"/>
              <a:gd name="T17" fmla="*/ 2310 h 2657"/>
              <a:gd name="T18" fmla="*/ 392 w 1377"/>
              <a:gd name="T19" fmla="*/ 2297 h 2657"/>
              <a:gd name="T20" fmla="*/ 285 w 1377"/>
              <a:gd name="T21" fmla="*/ 1227 h 2657"/>
              <a:gd name="T22" fmla="*/ 167 w 1377"/>
              <a:gd name="T23" fmla="*/ 1365 h 2657"/>
              <a:gd name="T24" fmla="*/ 0 w 1377"/>
              <a:gd name="T25" fmla="*/ 1130 h 2657"/>
              <a:gd name="T26" fmla="*/ 319 w 1377"/>
              <a:gd name="T27" fmla="*/ 427 h 2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77" h="2657">
                <a:moveTo>
                  <a:pt x="319" y="427"/>
                </a:moveTo>
                <a:cubicBezTo>
                  <a:pt x="343" y="399"/>
                  <a:pt x="343" y="399"/>
                  <a:pt x="500" y="245"/>
                </a:cubicBezTo>
                <a:cubicBezTo>
                  <a:pt x="619" y="142"/>
                  <a:pt x="693" y="75"/>
                  <a:pt x="782" y="0"/>
                </a:cubicBezTo>
                <a:cubicBezTo>
                  <a:pt x="865" y="150"/>
                  <a:pt x="842" y="116"/>
                  <a:pt x="917" y="265"/>
                </a:cubicBezTo>
                <a:cubicBezTo>
                  <a:pt x="1058" y="579"/>
                  <a:pt x="1084" y="624"/>
                  <a:pt x="1156" y="873"/>
                </a:cubicBezTo>
                <a:cubicBezTo>
                  <a:pt x="1279" y="1296"/>
                  <a:pt x="1377" y="1715"/>
                  <a:pt x="1369" y="2155"/>
                </a:cubicBezTo>
                <a:cubicBezTo>
                  <a:pt x="1367" y="2250"/>
                  <a:pt x="1364" y="2352"/>
                  <a:pt x="1357" y="2455"/>
                </a:cubicBezTo>
                <a:cubicBezTo>
                  <a:pt x="1353" y="2523"/>
                  <a:pt x="1346" y="2592"/>
                  <a:pt x="1335" y="2657"/>
                </a:cubicBezTo>
                <a:cubicBezTo>
                  <a:pt x="1179" y="2634"/>
                  <a:pt x="881" y="2555"/>
                  <a:pt x="371" y="2310"/>
                </a:cubicBezTo>
                <a:cubicBezTo>
                  <a:pt x="379" y="2306"/>
                  <a:pt x="386" y="2302"/>
                  <a:pt x="392" y="2297"/>
                </a:cubicBezTo>
                <a:cubicBezTo>
                  <a:pt x="285" y="1227"/>
                  <a:pt x="285" y="1227"/>
                  <a:pt x="285" y="1227"/>
                </a:cubicBezTo>
                <a:cubicBezTo>
                  <a:pt x="253" y="1267"/>
                  <a:pt x="211" y="1315"/>
                  <a:pt x="167" y="1365"/>
                </a:cubicBezTo>
                <a:cubicBezTo>
                  <a:pt x="0" y="1130"/>
                  <a:pt x="0" y="1130"/>
                  <a:pt x="0" y="1130"/>
                </a:cubicBezTo>
                <a:cubicBezTo>
                  <a:pt x="154" y="927"/>
                  <a:pt x="136" y="649"/>
                  <a:pt x="319" y="427"/>
                </a:cubicBezTo>
                <a:close/>
              </a:path>
            </a:pathLst>
          </a:custGeom>
          <a:solidFill>
            <a:srgbClr val="547D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231"/>
          <p:cNvSpPr/>
          <p:nvPr/>
        </p:nvSpPr>
        <p:spPr bwMode="auto">
          <a:xfrm>
            <a:off x="6750973" y="1268089"/>
            <a:ext cx="99506" cy="100765"/>
          </a:xfrm>
          <a:custGeom>
            <a:avLst/>
            <a:gdLst>
              <a:gd name="T0" fmla="*/ 79 w 79"/>
              <a:gd name="T1" fmla="*/ 47 h 80"/>
              <a:gd name="T2" fmla="*/ 46 w 79"/>
              <a:gd name="T3" fmla="*/ 80 h 80"/>
              <a:gd name="T4" fmla="*/ 0 w 79"/>
              <a:gd name="T5" fmla="*/ 36 h 80"/>
              <a:gd name="T6" fmla="*/ 34 w 79"/>
              <a:gd name="T7" fmla="*/ 0 h 80"/>
              <a:gd name="T8" fmla="*/ 79 w 79"/>
              <a:gd name="T9" fmla="*/ 47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" h="80">
                <a:moveTo>
                  <a:pt x="79" y="47"/>
                </a:moveTo>
                <a:lnTo>
                  <a:pt x="46" y="80"/>
                </a:lnTo>
                <a:lnTo>
                  <a:pt x="0" y="36"/>
                </a:lnTo>
                <a:lnTo>
                  <a:pt x="34" y="0"/>
                </a:lnTo>
                <a:lnTo>
                  <a:pt x="79" y="47"/>
                </a:lnTo>
                <a:close/>
              </a:path>
            </a:pathLst>
          </a:custGeom>
          <a:solidFill>
            <a:srgbClr val="EFD4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232"/>
          <p:cNvSpPr/>
          <p:nvPr/>
        </p:nvSpPr>
        <p:spPr bwMode="auto">
          <a:xfrm>
            <a:off x="6613681" y="1304617"/>
            <a:ext cx="195233" cy="190195"/>
          </a:xfrm>
          <a:custGeom>
            <a:avLst/>
            <a:gdLst>
              <a:gd name="T0" fmla="*/ 408 w 548"/>
              <a:gd name="T1" fmla="*/ 0 h 533"/>
              <a:gd name="T2" fmla="*/ 548 w 548"/>
              <a:gd name="T3" fmla="*/ 176 h 533"/>
              <a:gd name="T4" fmla="*/ 486 w 548"/>
              <a:gd name="T5" fmla="*/ 381 h 533"/>
              <a:gd name="T6" fmla="*/ 321 w 548"/>
              <a:gd name="T7" fmla="*/ 515 h 533"/>
              <a:gd name="T8" fmla="*/ 238 w 548"/>
              <a:gd name="T9" fmla="*/ 482 h 533"/>
              <a:gd name="T10" fmla="*/ 158 w 548"/>
              <a:gd name="T11" fmla="*/ 391 h 533"/>
              <a:gd name="T12" fmla="*/ 93 w 548"/>
              <a:gd name="T13" fmla="*/ 274 h 533"/>
              <a:gd name="T14" fmla="*/ 84 w 548"/>
              <a:gd name="T15" fmla="*/ 174 h 533"/>
              <a:gd name="T16" fmla="*/ 133 w 548"/>
              <a:gd name="T17" fmla="*/ 94 h 533"/>
              <a:gd name="T18" fmla="*/ 260 w 548"/>
              <a:gd name="T19" fmla="*/ 31 h 533"/>
              <a:gd name="T20" fmla="*/ 408 w 548"/>
              <a:gd name="T21" fmla="*/ 0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48" h="533">
                <a:moveTo>
                  <a:pt x="408" y="0"/>
                </a:moveTo>
                <a:cubicBezTo>
                  <a:pt x="548" y="176"/>
                  <a:pt x="548" y="176"/>
                  <a:pt x="548" y="176"/>
                </a:cubicBezTo>
                <a:cubicBezTo>
                  <a:pt x="548" y="176"/>
                  <a:pt x="522" y="342"/>
                  <a:pt x="486" y="381"/>
                </a:cubicBezTo>
                <a:cubicBezTo>
                  <a:pt x="486" y="381"/>
                  <a:pt x="425" y="504"/>
                  <a:pt x="321" y="515"/>
                </a:cubicBezTo>
                <a:cubicBezTo>
                  <a:pt x="321" y="515"/>
                  <a:pt x="226" y="533"/>
                  <a:pt x="238" y="482"/>
                </a:cubicBezTo>
                <a:cubicBezTo>
                  <a:pt x="238" y="482"/>
                  <a:pt x="115" y="473"/>
                  <a:pt x="158" y="391"/>
                </a:cubicBezTo>
                <a:cubicBezTo>
                  <a:pt x="158" y="391"/>
                  <a:pt x="25" y="380"/>
                  <a:pt x="93" y="274"/>
                </a:cubicBezTo>
                <a:cubicBezTo>
                  <a:pt x="93" y="274"/>
                  <a:pt x="0" y="246"/>
                  <a:pt x="84" y="174"/>
                </a:cubicBezTo>
                <a:cubicBezTo>
                  <a:pt x="84" y="174"/>
                  <a:pt x="104" y="157"/>
                  <a:pt x="133" y="94"/>
                </a:cubicBezTo>
                <a:cubicBezTo>
                  <a:pt x="133" y="94"/>
                  <a:pt x="169" y="22"/>
                  <a:pt x="260" y="31"/>
                </a:cubicBezTo>
                <a:cubicBezTo>
                  <a:pt x="260" y="31"/>
                  <a:pt x="323" y="54"/>
                  <a:pt x="408" y="0"/>
                </a:cubicBezTo>
                <a:close/>
              </a:path>
            </a:pathLst>
          </a:custGeom>
          <a:solidFill>
            <a:srgbClr val="EFD4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233"/>
          <p:cNvSpPr/>
          <p:nvPr/>
        </p:nvSpPr>
        <p:spPr bwMode="auto">
          <a:xfrm>
            <a:off x="6753492" y="962015"/>
            <a:ext cx="458481" cy="457222"/>
          </a:xfrm>
          <a:custGeom>
            <a:avLst/>
            <a:gdLst>
              <a:gd name="T0" fmla="*/ 0 w 1284"/>
              <a:gd name="T1" fmla="*/ 935 h 1282"/>
              <a:gd name="T2" fmla="*/ 741 w 1284"/>
              <a:gd name="T3" fmla="*/ 390 h 1282"/>
              <a:gd name="T4" fmla="*/ 966 w 1284"/>
              <a:gd name="T5" fmla="*/ 158 h 1282"/>
              <a:gd name="T6" fmla="*/ 1040 w 1284"/>
              <a:gd name="T7" fmla="*/ 9 h 1282"/>
              <a:gd name="T8" fmla="*/ 1284 w 1284"/>
              <a:gd name="T9" fmla="*/ 142 h 1282"/>
              <a:gd name="T10" fmla="*/ 1251 w 1284"/>
              <a:gd name="T11" fmla="*/ 454 h 1282"/>
              <a:gd name="T12" fmla="*/ 1089 w 1284"/>
              <a:gd name="T13" fmla="*/ 709 h 1282"/>
              <a:gd name="T14" fmla="*/ 235 w 1284"/>
              <a:gd name="T15" fmla="*/ 1282 h 1282"/>
              <a:gd name="T16" fmla="*/ 0 w 1284"/>
              <a:gd name="T17" fmla="*/ 935 h 1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84" h="1282">
                <a:moveTo>
                  <a:pt x="0" y="935"/>
                </a:moveTo>
                <a:cubicBezTo>
                  <a:pt x="741" y="390"/>
                  <a:pt x="741" y="390"/>
                  <a:pt x="741" y="390"/>
                </a:cubicBezTo>
                <a:cubicBezTo>
                  <a:pt x="741" y="390"/>
                  <a:pt x="917" y="242"/>
                  <a:pt x="966" y="158"/>
                </a:cubicBezTo>
                <a:cubicBezTo>
                  <a:pt x="1059" y="0"/>
                  <a:pt x="1038" y="51"/>
                  <a:pt x="1040" y="9"/>
                </a:cubicBezTo>
                <a:cubicBezTo>
                  <a:pt x="1284" y="142"/>
                  <a:pt x="1284" y="142"/>
                  <a:pt x="1284" y="142"/>
                </a:cubicBezTo>
                <a:cubicBezTo>
                  <a:pt x="1271" y="251"/>
                  <a:pt x="1255" y="369"/>
                  <a:pt x="1251" y="454"/>
                </a:cubicBezTo>
                <a:cubicBezTo>
                  <a:pt x="1244" y="613"/>
                  <a:pt x="1089" y="709"/>
                  <a:pt x="1089" y="709"/>
                </a:cubicBezTo>
                <a:cubicBezTo>
                  <a:pt x="235" y="1282"/>
                  <a:pt x="235" y="1282"/>
                  <a:pt x="235" y="1282"/>
                </a:cubicBezTo>
                <a:lnTo>
                  <a:pt x="0" y="935"/>
                </a:lnTo>
                <a:close/>
              </a:path>
            </a:pathLst>
          </a:custGeom>
          <a:solidFill>
            <a:srgbClr val="547D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234"/>
          <p:cNvSpPr/>
          <p:nvPr/>
        </p:nvSpPr>
        <p:spPr bwMode="auto">
          <a:xfrm>
            <a:off x="6728301" y="1260531"/>
            <a:ext cx="148629" cy="172561"/>
          </a:xfrm>
          <a:custGeom>
            <a:avLst/>
            <a:gdLst>
              <a:gd name="T0" fmla="*/ 169 w 415"/>
              <a:gd name="T1" fmla="*/ 27 h 485"/>
              <a:gd name="T2" fmla="*/ 399 w 415"/>
              <a:gd name="T3" fmla="*/ 348 h 485"/>
              <a:gd name="T4" fmla="*/ 388 w 415"/>
              <a:gd name="T5" fmla="*/ 417 h 485"/>
              <a:gd name="T6" fmla="*/ 315 w 415"/>
              <a:gd name="T7" fmla="*/ 469 h 485"/>
              <a:gd name="T8" fmla="*/ 246 w 415"/>
              <a:gd name="T9" fmla="*/ 458 h 485"/>
              <a:gd name="T10" fmla="*/ 16 w 415"/>
              <a:gd name="T11" fmla="*/ 137 h 485"/>
              <a:gd name="T12" fmla="*/ 28 w 415"/>
              <a:gd name="T13" fmla="*/ 68 h 485"/>
              <a:gd name="T14" fmla="*/ 100 w 415"/>
              <a:gd name="T15" fmla="*/ 16 h 485"/>
              <a:gd name="T16" fmla="*/ 169 w 415"/>
              <a:gd name="T17" fmla="*/ 27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5" h="485">
                <a:moveTo>
                  <a:pt x="169" y="27"/>
                </a:moveTo>
                <a:cubicBezTo>
                  <a:pt x="399" y="348"/>
                  <a:pt x="399" y="348"/>
                  <a:pt x="399" y="348"/>
                </a:cubicBezTo>
                <a:cubicBezTo>
                  <a:pt x="415" y="370"/>
                  <a:pt x="410" y="401"/>
                  <a:pt x="388" y="417"/>
                </a:cubicBezTo>
                <a:cubicBezTo>
                  <a:pt x="315" y="469"/>
                  <a:pt x="315" y="469"/>
                  <a:pt x="315" y="469"/>
                </a:cubicBezTo>
                <a:cubicBezTo>
                  <a:pt x="293" y="485"/>
                  <a:pt x="262" y="480"/>
                  <a:pt x="246" y="458"/>
                </a:cubicBezTo>
                <a:cubicBezTo>
                  <a:pt x="16" y="137"/>
                  <a:pt x="16" y="137"/>
                  <a:pt x="16" y="137"/>
                </a:cubicBezTo>
                <a:cubicBezTo>
                  <a:pt x="0" y="115"/>
                  <a:pt x="5" y="84"/>
                  <a:pt x="28" y="68"/>
                </a:cubicBezTo>
                <a:cubicBezTo>
                  <a:pt x="100" y="16"/>
                  <a:pt x="100" y="16"/>
                  <a:pt x="100" y="16"/>
                </a:cubicBezTo>
                <a:cubicBezTo>
                  <a:pt x="122" y="0"/>
                  <a:pt x="153" y="5"/>
                  <a:pt x="169" y="2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236"/>
          <p:cNvSpPr/>
          <p:nvPr/>
        </p:nvSpPr>
        <p:spPr bwMode="auto">
          <a:xfrm>
            <a:off x="9335597" y="1562827"/>
            <a:ext cx="1078187" cy="845168"/>
          </a:xfrm>
          <a:custGeom>
            <a:avLst/>
            <a:gdLst>
              <a:gd name="T0" fmla="*/ 2976 w 3020"/>
              <a:gd name="T1" fmla="*/ 666 h 2372"/>
              <a:gd name="T2" fmla="*/ 2950 w 3020"/>
              <a:gd name="T3" fmla="*/ 594 h 2372"/>
              <a:gd name="T4" fmla="*/ 2951 w 3020"/>
              <a:gd name="T5" fmla="*/ 591 h 2372"/>
              <a:gd name="T6" fmla="*/ 2944 w 3020"/>
              <a:gd name="T7" fmla="*/ 586 h 2372"/>
              <a:gd name="T8" fmla="*/ 2764 w 3020"/>
              <a:gd name="T9" fmla="*/ 423 h 2372"/>
              <a:gd name="T10" fmla="*/ 2553 w 3020"/>
              <a:gd name="T11" fmla="*/ 289 h 2372"/>
              <a:gd name="T12" fmla="*/ 2084 w 3020"/>
              <a:gd name="T13" fmla="*/ 0 h 2372"/>
              <a:gd name="T14" fmla="*/ 892 w 3020"/>
              <a:gd name="T15" fmla="*/ 0 h 2372"/>
              <a:gd name="T16" fmla="*/ 467 w 3020"/>
              <a:gd name="T17" fmla="*/ 289 h 2372"/>
              <a:gd name="T18" fmla="*/ 256 w 3020"/>
              <a:gd name="T19" fmla="*/ 423 h 2372"/>
              <a:gd name="T20" fmla="*/ 76 w 3020"/>
              <a:gd name="T21" fmla="*/ 586 h 2372"/>
              <a:gd name="T22" fmla="*/ 69 w 3020"/>
              <a:gd name="T23" fmla="*/ 591 h 2372"/>
              <a:gd name="T24" fmla="*/ 70 w 3020"/>
              <a:gd name="T25" fmla="*/ 594 h 2372"/>
              <a:gd name="T26" fmla="*/ 45 w 3020"/>
              <a:gd name="T27" fmla="*/ 666 h 2372"/>
              <a:gd name="T28" fmla="*/ 194 w 3020"/>
              <a:gd name="T29" fmla="*/ 1152 h 2372"/>
              <a:gd name="T30" fmla="*/ 707 w 3020"/>
              <a:gd name="T31" fmla="*/ 2324 h 2372"/>
              <a:gd name="T32" fmla="*/ 1041 w 3020"/>
              <a:gd name="T33" fmla="*/ 2254 h 2372"/>
              <a:gd name="T34" fmla="*/ 958 w 3020"/>
              <a:gd name="T35" fmla="*/ 1762 h 2372"/>
              <a:gd name="T36" fmla="*/ 594 w 3020"/>
              <a:gd name="T37" fmla="*/ 969 h 2372"/>
              <a:gd name="T38" fmla="*/ 619 w 3020"/>
              <a:gd name="T39" fmla="*/ 890 h 2372"/>
              <a:gd name="T40" fmla="*/ 806 w 3020"/>
              <a:gd name="T41" fmla="*/ 818 h 2372"/>
              <a:gd name="T42" fmla="*/ 1311 w 3020"/>
              <a:gd name="T43" fmla="*/ 574 h 2372"/>
              <a:gd name="T44" fmla="*/ 1712 w 3020"/>
              <a:gd name="T45" fmla="*/ 575 h 2372"/>
              <a:gd name="T46" fmla="*/ 1717 w 3020"/>
              <a:gd name="T47" fmla="*/ 578 h 2372"/>
              <a:gd name="T48" fmla="*/ 2215 w 3020"/>
              <a:gd name="T49" fmla="*/ 818 h 2372"/>
              <a:gd name="T50" fmla="*/ 2410 w 3020"/>
              <a:gd name="T51" fmla="*/ 894 h 2372"/>
              <a:gd name="T52" fmla="*/ 2432 w 3020"/>
              <a:gd name="T53" fmla="*/ 962 h 2372"/>
              <a:gd name="T54" fmla="*/ 2088 w 3020"/>
              <a:gd name="T55" fmla="*/ 1755 h 2372"/>
              <a:gd name="T56" fmla="*/ 1994 w 3020"/>
              <a:gd name="T57" fmla="*/ 2248 h 2372"/>
              <a:gd name="T58" fmla="*/ 2313 w 3020"/>
              <a:gd name="T59" fmla="*/ 2324 h 2372"/>
              <a:gd name="T60" fmla="*/ 2826 w 3020"/>
              <a:gd name="T61" fmla="*/ 1152 h 2372"/>
              <a:gd name="T62" fmla="*/ 2976 w 3020"/>
              <a:gd name="T63" fmla="*/ 666 h 2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020" h="2372">
                <a:moveTo>
                  <a:pt x="2976" y="666"/>
                </a:moveTo>
                <a:cubicBezTo>
                  <a:pt x="2976" y="666"/>
                  <a:pt x="2975" y="636"/>
                  <a:pt x="2950" y="594"/>
                </a:cubicBezTo>
                <a:cubicBezTo>
                  <a:pt x="2951" y="591"/>
                  <a:pt x="2951" y="591"/>
                  <a:pt x="2951" y="591"/>
                </a:cubicBezTo>
                <a:cubicBezTo>
                  <a:pt x="2951" y="591"/>
                  <a:pt x="2949" y="589"/>
                  <a:pt x="2944" y="586"/>
                </a:cubicBezTo>
                <a:cubicBezTo>
                  <a:pt x="2916" y="543"/>
                  <a:pt x="2860" y="485"/>
                  <a:pt x="2764" y="423"/>
                </a:cubicBezTo>
                <a:cubicBezTo>
                  <a:pt x="2673" y="354"/>
                  <a:pt x="2576" y="305"/>
                  <a:pt x="2553" y="289"/>
                </a:cubicBezTo>
                <a:cubicBezTo>
                  <a:pt x="2411" y="187"/>
                  <a:pt x="2084" y="0"/>
                  <a:pt x="2084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892" y="0"/>
                  <a:pt x="610" y="187"/>
                  <a:pt x="467" y="289"/>
                </a:cubicBezTo>
                <a:cubicBezTo>
                  <a:pt x="445" y="305"/>
                  <a:pt x="347" y="354"/>
                  <a:pt x="256" y="423"/>
                </a:cubicBezTo>
                <a:cubicBezTo>
                  <a:pt x="160" y="485"/>
                  <a:pt x="104" y="543"/>
                  <a:pt x="76" y="586"/>
                </a:cubicBezTo>
                <a:cubicBezTo>
                  <a:pt x="71" y="589"/>
                  <a:pt x="69" y="591"/>
                  <a:pt x="69" y="591"/>
                </a:cubicBezTo>
                <a:cubicBezTo>
                  <a:pt x="70" y="594"/>
                  <a:pt x="70" y="594"/>
                  <a:pt x="70" y="594"/>
                </a:cubicBezTo>
                <a:cubicBezTo>
                  <a:pt x="45" y="636"/>
                  <a:pt x="45" y="666"/>
                  <a:pt x="45" y="666"/>
                </a:cubicBezTo>
                <a:cubicBezTo>
                  <a:pt x="0" y="784"/>
                  <a:pt x="194" y="1152"/>
                  <a:pt x="194" y="1152"/>
                </a:cubicBezTo>
                <a:cubicBezTo>
                  <a:pt x="707" y="2324"/>
                  <a:pt x="707" y="2324"/>
                  <a:pt x="707" y="2324"/>
                </a:cubicBezTo>
                <a:cubicBezTo>
                  <a:pt x="1018" y="2372"/>
                  <a:pt x="1041" y="2254"/>
                  <a:pt x="1041" y="2254"/>
                </a:cubicBezTo>
                <a:cubicBezTo>
                  <a:pt x="1033" y="2187"/>
                  <a:pt x="958" y="1762"/>
                  <a:pt x="958" y="1762"/>
                </a:cubicBezTo>
                <a:cubicBezTo>
                  <a:pt x="852" y="1323"/>
                  <a:pt x="679" y="1089"/>
                  <a:pt x="594" y="969"/>
                </a:cubicBezTo>
                <a:cubicBezTo>
                  <a:pt x="575" y="941"/>
                  <a:pt x="587" y="902"/>
                  <a:pt x="619" y="890"/>
                </a:cubicBezTo>
                <a:cubicBezTo>
                  <a:pt x="679" y="867"/>
                  <a:pt x="743" y="843"/>
                  <a:pt x="806" y="818"/>
                </a:cubicBezTo>
                <a:cubicBezTo>
                  <a:pt x="1023" y="730"/>
                  <a:pt x="1187" y="648"/>
                  <a:pt x="1311" y="574"/>
                </a:cubicBezTo>
                <a:cubicBezTo>
                  <a:pt x="1712" y="575"/>
                  <a:pt x="1712" y="575"/>
                  <a:pt x="1712" y="575"/>
                </a:cubicBezTo>
                <a:cubicBezTo>
                  <a:pt x="1711" y="577"/>
                  <a:pt x="1713" y="578"/>
                  <a:pt x="1717" y="578"/>
                </a:cubicBezTo>
                <a:cubicBezTo>
                  <a:pt x="1839" y="651"/>
                  <a:pt x="2001" y="731"/>
                  <a:pt x="2215" y="818"/>
                </a:cubicBezTo>
                <a:cubicBezTo>
                  <a:pt x="2280" y="844"/>
                  <a:pt x="2347" y="870"/>
                  <a:pt x="2410" y="894"/>
                </a:cubicBezTo>
                <a:cubicBezTo>
                  <a:pt x="2438" y="904"/>
                  <a:pt x="2448" y="937"/>
                  <a:pt x="2432" y="962"/>
                </a:cubicBezTo>
                <a:cubicBezTo>
                  <a:pt x="2355" y="1078"/>
                  <a:pt x="2196" y="1306"/>
                  <a:pt x="2088" y="1755"/>
                </a:cubicBezTo>
                <a:cubicBezTo>
                  <a:pt x="2088" y="1755"/>
                  <a:pt x="2002" y="2181"/>
                  <a:pt x="1994" y="2248"/>
                </a:cubicBezTo>
                <a:cubicBezTo>
                  <a:pt x="1994" y="2248"/>
                  <a:pt x="2002" y="2372"/>
                  <a:pt x="2313" y="2324"/>
                </a:cubicBezTo>
                <a:cubicBezTo>
                  <a:pt x="2826" y="1152"/>
                  <a:pt x="2826" y="1152"/>
                  <a:pt x="2826" y="1152"/>
                </a:cubicBezTo>
                <a:cubicBezTo>
                  <a:pt x="2826" y="1152"/>
                  <a:pt x="3020" y="784"/>
                  <a:pt x="2976" y="666"/>
                </a:cubicBezTo>
                <a:close/>
              </a:path>
            </a:pathLst>
          </a:custGeom>
          <a:solidFill>
            <a:srgbClr val="C59A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237"/>
          <p:cNvSpPr/>
          <p:nvPr/>
        </p:nvSpPr>
        <p:spPr bwMode="auto">
          <a:xfrm>
            <a:off x="9661825" y="880143"/>
            <a:ext cx="405580" cy="113361"/>
          </a:xfrm>
          <a:custGeom>
            <a:avLst/>
            <a:gdLst>
              <a:gd name="T0" fmla="*/ 1137 w 1137"/>
              <a:gd name="T1" fmla="*/ 251 h 320"/>
              <a:gd name="T2" fmla="*/ 897 w 1137"/>
              <a:gd name="T3" fmla="*/ 163 h 320"/>
              <a:gd name="T4" fmla="*/ 755 w 1137"/>
              <a:gd name="T5" fmla="*/ 0 h 320"/>
              <a:gd name="T6" fmla="*/ 570 w 1137"/>
              <a:gd name="T7" fmla="*/ 0 h 320"/>
              <a:gd name="T8" fmla="*/ 567 w 1137"/>
              <a:gd name="T9" fmla="*/ 0 h 320"/>
              <a:gd name="T10" fmla="*/ 382 w 1137"/>
              <a:gd name="T11" fmla="*/ 0 h 320"/>
              <a:gd name="T12" fmla="*/ 241 w 1137"/>
              <a:gd name="T13" fmla="*/ 163 h 320"/>
              <a:gd name="T14" fmla="*/ 0 w 1137"/>
              <a:gd name="T15" fmla="*/ 251 h 320"/>
              <a:gd name="T16" fmla="*/ 569 w 1137"/>
              <a:gd name="T17" fmla="*/ 320 h 320"/>
              <a:gd name="T18" fmla="*/ 1137 w 1137"/>
              <a:gd name="T19" fmla="*/ 251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37" h="320">
                <a:moveTo>
                  <a:pt x="1137" y="251"/>
                </a:moveTo>
                <a:cubicBezTo>
                  <a:pt x="897" y="163"/>
                  <a:pt x="897" y="163"/>
                  <a:pt x="897" y="163"/>
                </a:cubicBezTo>
                <a:cubicBezTo>
                  <a:pt x="717" y="103"/>
                  <a:pt x="755" y="0"/>
                  <a:pt x="755" y="0"/>
                </a:cubicBezTo>
                <a:cubicBezTo>
                  <a:pt x="570" y="0"/>
                  <a:pt x="570" y="0"/>
                  <a:pt x="570" y="0"/>
                </a:cubicBezTo>
                <a:cubicBezTo>
                  <a:pt x="567" y="0"/>
                  <a:pt x="567" y="0"/>
                  <a:pt x="567" y="0"/>
                </a:cubicBezTo>
                <a:cubicBezTo>
                  <a:pt x="382" y="0"/>
                  <a:pt x="382" y="0"/>
                  <a:pt x="382" y="0"/>
                </a:cubicBezTo>
                <a:cubicBezTo>
                  <a:pt x="382" y="0"/>
                  <a:pt x="421" y="103"/>
                  <a:pt x="241" y="163"/>
                </a:cubicBezTo>
                <a:cubicBezTo>
                  <a:pt x="0" y="251"/>
                  <a:pt x="0" y="251"/>
                  <a:pt x="0" y="251"/>
                </a:cubicBezTo>
                <a:cubicBezTo>
                  <a:pt x="569" y="320"/>
                  <a:pt x="569" y="320"/>
                  <a:pt x="569" y="320"/>
                </a:cubicBezTo>
                <a:lnTo>
                  <a:pt x="1137" y="251"/>
                </a:lnTo>
                <a:close/>
              </a:path>
            </a:pathLst>
          </a:custGeom>
          <a:solidFill>
            <a:srgbClr val="DDB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Freeform 238"/>
          <p:cNvSpPr/>
          <p:nvPr/>
        </p:nvSpPr>
        <p:spPr bwMode="auto">
          <a:xfrm>
            <a:off x="9747475" y="921709"/>
            <a:ext cx="230501" cy="613408"/>
          </a:xfrm>
          <a:custGeom>
            <a:avLst/>
            <a:gdLst>
              <a:gd name="T0" fmla="*/ 2 w 646"/>
              <a:gd name="T1" fmla="*/ 24 h 1721"/>
              <a:gd name="T2" fmla="*/ 3 w 646"/>
              <a:gd name="T3" fmla="*/ 24 h 1721"/>
              <a:gd name="T4" fmla="*/ 108 w 646"/>
              <a:gd name="T5" fmla="*/ 567 h 1721"/>
              <a:gd name="T6" fmla="*/ 109 w 646"/>
              <a:gd name="T7" fmla="*/ 571 h 1721"/>
              <a:gd name="T8" fmla="*/ 194 w 646"/>
              <a:gd name="T9" fmla="*/ 1010 h 1721"/>
              <a:gd name="T10" fmla="*/ 224 w 646"/>
              <a:gd name="T11" fmla="*/ 1721 h 1721"/>
              <a:gd name="T12" fmla="*/ 408 w 646"/>
              <a:gd name="T13" fmla="*/ 1721 h 1721"/>
              <a:gd name="T14" fmla="*/ 451 w 646"/>
              <a:gd name="T15" fmla="*/ 1037 h 1721"/>
              <a:gd name="T16" fmla="*/ 541 w 646"/>
              <a:gd name="T17" fmla="*/ 573 h 1721"/>
              <a:gd name="T18" fmla="*/ 646 w 646"/>
              <a:gd name="T19" fmla="*/ 29 h 1721"/>
              <a:gd name="T20" fmla="*/ 565 w 646"/>
              <a:gd name="T21" fmla="*/ 0 h 1721"/>
              <a:gd name="T22" fmla="*/ 355 w 646"/>
              <a:gd name="T23" fmla="*/ 153 h 1721"/>
              <a:gd name="T24" fmla="*/ 92 w 646"/>
              <a:gd name="T25" fmla="*/ 0 h 1721"/>
              <a:gd name="T26" fmla="*/ 0 w 646"/>
              <a:gd name="T27" fmla="*/ 24 h 1721"/>
              <a:gd name="T28" fmla="*/ 2 w 646"/>
              <a:gd name="T29" fmla="*/ 24 h 17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46" h="1721">
                <a:moveTo>
                  <a:pt x="2" y="24"/>
                </a:moveTo>
                <a:cubicBezTo>
                  <a:pt x="2" y="24"/>
                  <a:pt x="2" y="24"/>
                  <a:pt x="3" y="24"/>
                </a:cubicBezTo>
                <a:cubicBezTo>
                  <a:pt x="108" y="567"/>
                  <a:pt x="108" y="567"/>
                  <a:pt x="108" y="567"/>
                </a:cubicBezTo>
                <a:cubicBezTo>
                  <a:pt x="109" y="571"/>
                  <a:pt x="109" y="571"/>
                  <a:pt x="109" y="571"/>
                </a:cubicBezTo>
                <a:cubicBezTo>
                  <a:pt x="194" y="1010"/>
                  <a:pt x="194" y="1010"/>
                  <a:pt x="194" y="1010"/>
                </a:cubicBezTo>
                <a:cubicBezTo>
                  <a:pt x="224" y="1721"/>
                  <a:pt x="224" y="1721"/>
                  <a:pt x="224" y="1721"/>
                </a:cubicBezTo>
                <a:cubicBezTo>
                  <a:pt x="408" y="1721"/>
                  <a:pt x="408" y="1721"/>
                  <a:pt x="408" y="1721"/>
                </a:cubicBezTo>
                <a:cubicBezTo>
                  <a:pt x="451" y="1037"/>
                  <a:pt x="451" y="1037"/>
                  <a:pt x="451" y="1037"/>
                </a:cubicBezTo>
                <a:cubicBezTo>
                  <a:pt x="541" y="573"/>
                  <a:pt x="541" y="573"/>
                  <a:pt x="541" y="573"/>
                </a:cubicBezTo>
                <a:cubicBezTo>
                  <a:pt x="646" y="29"/>
                  <a:pt x="646" y="29"/>
                  <a:pt x="646" y="29"/>
                </a:cubicBezTo>
                <a:cubicBezTo>
                  <a:pt x="624" y="17"/>
                  <a:pt x="594" y="5"/>
                  <a:pt x="565" y="0"/>
                </a:cubicBezTo>
                <a:cubicBezTo>
                  <a:pt x="565" y="0"/>
                  <a:pt x="585" y="147"/>
                  <a:pt x="355" y="153"/>
                </a:cubicBezTo>
                <a:cubicBezTo>
                  <a:pt x="96" y="160"/>
                  <a:pt x="92" y="0"/>
                  <a:pt x="92" y="0"/>
                </a:cubicBezTo>
                <a:cubicBezTo>
                  <a:pt x="60" y="4"/>
                  <a:pt x="30" y="16"/>
                  <a:pt x="0" y="24"/>
                </a:cubicBezTo>
                <a:cubicBezTo>
                  <a:pt x="1" y="24"/>
                  <a:pt x="1" y="24"/>
                  <a:pt x="2" y="24"/>
                </a:cubicBezTo>
                <a:close/>
              </a:path>
            </a:pathLst>
          </a:custGeom>
          <a:solidFill>
            <a:srgbClr val="FFFD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Freeform 239"/>
          <p:cNvSpPr/>
          <p:nvPr/>
        </p:nvSpPr>
        <p:spPr bwMode="auto">
          <a:xfrm>
            <a:off x="9459034" y="928007"/>
            <a:ext cx="806121" cy="634820"/>
          </a:xfrm>
          <a:custGeom>
            <a:avLst/>
            <a:gdLst>
              <a:gd name="T0" fmla="*/ 2225 w 2256"/>
              <a:gd name="T1" fmla="*/ 1068 h 1781"/>
              <a:gd name="T2" fmla="*/ 2075 w 2256"/>
              <a:gd name="T3" fmla="*/ 496 h 1781"/>
              <a:gd name="T4" fmla="*/ 1447 w 2256"/>
              <a:gd name="T5" fmla="*/ 5 h 1781"/>
              <a:gd name="T6" fmla="*/ 1128 w 2256"/>
              <a:gd name="T7" fmla="*/ 1646 h 1781"/>
              <a:gd name="T8" fmla="*/ 819 w 2256"/>
              <a:gd name="T9" fmla="*/ 0 h 1781"/>
              <a:gd name="T10" fmla="*/ 182 w 2256"/>
              <a:gd name="T11" fmla="*/ 496 h 1781"/>
              <a:gd name="T12" fmla="*/ 31 w 2256"/>
              <a:gd name="T13" fmla="*/ 1068 h 1781"/>
              <a:gd name="T14" fmla="*/ 25 w 2256"/>
              <a:gd name="T15" fmla="*/ 1345 h 1781"/>
              <a:gd name="T16" fmla="*/ 103 w 2256"/>
              <a:gd name="T17" fmla="*/ 1531 h 1781"/>
              <a:gd name="T18" fmla="*/ 226 w 2256"/>
              <a:gd name="T19" fmla="*/ 1694 h 1781"/>
              <a:gd name="T20" fmla="*/ 485 w 2256"/>
              <a:gd name="T21" fmla="*/ 1637 h 1781"/>
              <a:gd name="T22" fmla="*/ 328 w 2256"/>
              <a:gd name="T23" fmla="*/ 1369 h 1781"/>
              <a:gd name="T24" fmla="*/ 351 w 2256"/>
              <a:gd name="T25" fmla="*/ 1196 h 1781"/>
              <a:gd name="T26" fmla="*/ 485 w 2256"/>
              <a:gd name="T27" fmla="*/ 872 h 1781"/>
              <a:gd name="T28" fmla="*/ 537 w 2256"/>
              <a:gd name="T29" fmla="*/ 1390 h 1781"/>
              <a:gd name="T30" fmla="*/ 560 w 2256"/>
              <a:gd name="T31" fmla="*/ 1781 h 1781"/>
              <a:gd name="T32" fmla="*/ 1127 w 2256"/>
              <a:gd name="T33" fmla="*/ 1781 h 1781"/>
              <a:gd name="T34" fmla="*/ 1129 w 2256"/>
              <a:gd name="T35" fmla="*/ 1781 h 1781"/>
              <a:gd name="T36" fmla="*/ 1696 w 2256"/>
              <a:gd name="T37" fmla="*/ 1781 h 1781"/>
              <a:gd name="T38" fmla="*/ 1719 w 2256"/>
              <a:gd name="T39" fmla="*/ 1390 h 1781"/>
              <a:gd name="T40" fmla="*/ 1771 w 2256"/>
              <a:gd name="T41" fmla="*/ 872 h 1781"/>
              <a:gd name="T42" fmla="*/ 1905 w 2256"/>
              <a:gd name="T43" fmla="*/ 1196 h 1781"/>
              <a:gd name="T44" fmla="*/ 1928 w 2256"/>
              <a:gd name="T45" fmla="*/ 1369 h 1781"/>
              <a:gd name="T46" fmla="*/ 1771 w 2256"/>
              <a:gd name="T47" fmla="*/ 1637 h 1781"/>
              <a:gd name="T48" fmla="*/ 2030 w 2256"/>
              <a:gd name="T49" fmla="*/ 1694 h 1781"/>
              <a:gd name="T50" fmla="*/ 2153 w 2256"/>
              <a:gd name="T51" fmla="*/ 1531 h 1781"/>
              <a:gd name="T52" fmla="*/ 2231 w 2256"/>
              <a:gd name="T53" fmla="*/ 1345 h 1781"/>
              <a:gd name="T54" fmla="*/ 2225 w 2256"/>
              <a:gd name="T55" fmla="*/ 1068 h 17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256" h="1781">
                <a:moveTo>
                  <a:pt x="2225" y="1068"/>
                </a:moveTo>
                <a:cubicBezTo>
                  <a:pt x="2075" y="496"/>
                  <a:pt x="2075" y="496"/>
                  <a:pt x="2075" y="496"/>
                </a:cubicBezTo>
                <a:cubicBezTo>
                  <a:pt x="1978" y="110"/>
                  <a:pt x="1447" y="5"/>
                  <a:pt x="1447" y="5"/>
                </a:cubicBezTo>
                <a:cubicBezTo>
                  <a:pt x="1128" y="1646"/>
                  <a:pt x="1128" y="1646"/>
                  <a:pt x="1128" y="1646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0"/>
                  <a:pt x="278" y="110"/>
                  <a:pt x="182" y="496"/>
                </a:cubicBezTo>
                <a:cubicBezTo>
                  <a:pt x="31" y="1068"/>
                  <a:pt x="31" y="1068"/>
                  <a:pt x="31" y="1068"/>
                </a:cubicBezTo>
                <a:cubicBezTo>
                  <a:pt x="31" y="1068"/>
                  <a:pt x="0" y="1185"/>
                  <a:pt x="25" y="1345"/>
                </a:cubicBezTo>
                <a:cubicBezTo>
                  <a:pt x="35" y="1412"/>
                  <a:pt x="62" y="1476"/>
                  <a:pt x="103" y="1531"/>
                </a:cubicBezTo>
                <a:cubicBezTo>
                  <a:pt x="226" y="1694"/>
                  <a:pt x="226" y="1694"/>
                  <a:pt x="226" y="1694"/>
                </a:cubicBezTo>
                <a:cubicBezTo>
                  <a:pt x="485" y="1637"/>
                  <a:pt x="485" y="1637"/>
                  <a:pt x="485" y="1637"/>
                </a:cubicBezTo>
                <a:cubicBezTo>
                  <a:pt x="328" y="1369"/>
                  <a:pt x="328" y="1369"/>
                  <a:pt x="328" y="1369"/>
                </a:cubicBezTo>
                <a:cubicBezTo>
                  <a:pt x="328" y="1369"/>
                  <a:pt x="329" y="1258"/>
                  <a:pt x="351" y="1196"/>
                </a:cubicBezTo>
                <a:cubicBezTo>
                  <a:pt x="485" y="872"/>
                  <a:pt x="485" y="872"/>
                  <a:pt x="485" y="872"/>
                </a:cubicBezTo>
                <a:cubicBezTo>
                  <a:pt x="537" y="1390"/>
                  <a:pt x="537" y="1390"/>
                  <a:pt x="537" y="1390"/>
                </a:cubicBezTo>
                <a:cubicBezTo>
                  <a:pt x="560" y="1781"/>
                  <a:pt x="560" y="1781"/>
                  <a:pt x="560" y="1781"/>
                </a:cubicBezTo>
                <a:cubicBezTo>
                  <a:pt x="1127" y="1781"/>
                  <a:pt x="1127" y="1781"/>
                  <a:pt x="1127" y="1781"/>
                </a:cubicBezTo>
                <a:cubicBezTo>
                  <a:pt x="1129" y="1781"/>
                  <a:pt x="1129" y="1781"/>
                  <a:pt x="1129" y="1781"/>
                </a:cubicBezTo>
                <a:cubicBezTo>
                  <a:pt x="1696" y="1781"/>
                  <a:pt x="1696" y="1781"/>
                  <a:pt x="1696" y="1781"/>
                </a:cubicBezTo>
                <a:cubicBezTo>
                  <a:pt x="1719" y="1390"/>
                  <a:pt x="1719" y="1390"/>
                  <a:pt x="1719" y="1390"/>
                </a:cubicBezTo>
                <a:cubicBezTo>
                  <a:pt x="1771" y="872"/>
                  <a:pt x="1771" y="872"/>
                  <a:pt x="1771" y="872"/>
                </a:cubicBezTo>
                <a:cubicBezTo>
                  <a:pt x="1905" y="1196"/>
                  <a:pt x="1905" y="1196"/>
                  <a:pt x="1905" y="1196"/>
                </a:cubicBezTo>
                <a:cubicBezTo>
                  <a:pt x="1928" y="1258"/>
                  <a:pt x="1928" y="1369"/>
                  <a:pt x="1928" y="1369"/>
                </a:cubicBezTo>
                <a:cubicBezTo>
                  <a:pt x="1771" y="1637"/>
                  <a:pt x="1771" y="1637"/>
                  <a:pt x="1771" y="1637"/>
                </a:cubicBezTo>
                <a:cubicBezTo>
                  <a:pt x="2030" y="1694"/>
                  <a:pt x="2030" y="1694"/>
                  <a:pt x="2030" y="1694"/>
                </a:cubicBezTo>
                <a:cubicBezTo>
                  <a:pt x="2153" y="1531"/>
                  <a:pt x="2153" y="1531"/>
                  <a:pt x="2153" y="1531"/>
                </a:cubicBezTo>
                <a:cubicBezTo>
                  <a:pt x="2194" y="1476"/>
                  <a:pt x="2221" y="1412"/>
                  <a:pt x="2231" y="1345"/>
                </a:cubicBezTo>
                <a:cubicBezTo>
                  <a:pt x="2256" y="1185"/>
                  <a:pt x="2225" y="1068"/>
                  <a:pt x="2225" y="1068"/>
                </a:cubicBezTo>
                <a:close/>
              </a:path>
            </a:pathLst>
          </a:custGeom>
          <a:solidFill>
            <a:srgbClr val="E06B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Oval 240"/>
          <p:cNvSpPr>
            <a:spLocks noChangeArrowheads="1"/>
          </p:cNvSpPr>
          <p:nvPr/>
        </p:nvSpPr>
        <p:spPr bwMode="auto">
          <a:xfrm>
            <a:off x="9700871" y="432999"/>
            <a:ext cx="336304" cy="478634"/>
          </a:xfrm>
          <a:prstGeom prst="ellipse">
            <a:avLst/>
          </a:prstGeom>
          <a:solidFill>
            <a:srgbClr val="EFD4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241"/>
          <p:cNvSpPr/>
          <p:nvPr/>
        </p:nvSpPr>
        <p:spPr bwMode="auto">
          <a:xfrm>
            <a:off x="9679459" y="372539"/>
            <a:ext cx="377869" cy="311113"/>
          </a:xfrm>
          <a:custGeom>
            <a:avLst/>
            <a:gdLst>
              <a:gd name="T0" fmla="*/ 16 w 1059"/>
              <a:gd name="T1" fmla="*/ 711 h 873"/>
              <a:gd name="T2" fmla="*/ 51 w 1059"/>
              <a:gd name="T3" fmla="*/ 326 h 873"/>
              <a:gd name="T4" fmla="*/ 216 w 1059"/>
              <a:gd name="T5" fmla="*/ 86 h 873"/>
              <a:gd name="T6" fmla="*/ 482 w 1059"/>
              <a:gd name="T7" fmla="*/ 70 h 873"/>
              <a:gd name="T8" fmla="*/ 834 w 1059"/>
              <a:gd name="T9" fmla="*/ 46 h 873"/>
              <a:gd name="T10" fmla="*/ 1038 w 1059"/>
              <a:gd name="T11" fmla="*/ 453 h 873"/>
              <a:gd name="T12" fmla="*/ 1038 w 1059"/>
              <a:gd name="T13" fmla="*/ 454 h 873"/>
              <a:gd name="T14" fmla="*/ 1052 w 1059"/>
              <a:gd name="T15" fmla="*/ 703 h 873"/>
              <a:gd name="T16" fmla="*/ 1009 w 1059"/>
              <a:gd name="T17" fmla="*/ 851 h 873"/>
              <a:gd name="T18" fmla="*/ 977 w 1059"/>
              <a:gd name="T19" fmla="*/ 846 h 873"/>
              <a:gd name="T20" fmla="*/ 989 w 1059"/>
              <a:gd name="T21" fmla="*/ 700 h 873"/>
              <a:gd name="T22" fmla="*/ 840 w 1059"/>
              <a:gd name="T23" fmla="*/ 403 h 873"/>
              <a:gd name="T24" fmla="*/ 677 w 1059"/>
              <a:gd name="T25" fmla="*/ 431 h 873"/>
              <a:gd name="T26" fmla="*/ 366 w 1059"/>
              <a:gd name="T27" fmla="*/ 435 h 873"/>
              <a:gd name="T28" fmla="*/ 333 w 1059"/>
              <a:gd name="T29" fmla="*/ 417 h 873"/>
              <a:gd name="T30" fmla="*/ 147 w 1059"/>
              <a:gd name="T31" fmla="*/ 465 h 873"/>
              <a:gd name="T32" fmla="*/ 145 w 1059"/>
              <a:gd name="T33" fmla="*/ 468 h 873"/>
              <a:gd name="T34" fmla="*/ 70 w 1059"/>
              <a:gd name="T35" fmla="*/ 712 h 873"/>
              <a:gd name="T36" fmla="*/ 89 w 1059"/>
              <a:gd name="T37" fmla="*/ 850 h 873"/>
              <a:gd name="T38" fmla="*/ 56 w 1059"/>
              <a:gd name="T39" fmla="*/ 846 h 873"/>
              <a:gd name="T40" fmla="*/ 16 w 1059"/>
              <a:gd name="T41" fmla="*/ 711 h 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59" h="873">
                <a:moveTo>
                  <a:pt x="16" y="711"/>
                </a:moveTo>
                <a:cubicBezTo>
                  <a:pt x="8" y="616"/>
                  <a:pt x="0" y="471"/>
                  <a:pt x="51" y="326"/>
                </a:cubicBezTo>
                <a:cubicBezTo>
                  <a:pt x="83" y="234"/>
                  <a:pt x="126" y="124"/>
                  <a:pt x="216" y="86"/>
                </a:cubicBezTo>
                <a:cubicBezTo>
                  <a:pt x="327" y="40"/>
                  <a:pt x="250" y="116"/>
                  <a:pt x="482" y="70"/>
                </a:cubicBezTo>
                <a:cubicBezTo>
                  <a:pt x="581" y="50"/>
                  <a:pt x="673" y="0"/>
                  <a:pt x="834" y="46"/>
                </a:cubicBezTo>
                <a:cubicBezTo>
                  <a:pt x="834" y="46"/>
                  <a:pt x="991" y="94"/>
                  <a:pt x="1038" y="453"/>
                </a:cubicBezTo>
                <a:cubicBezTo>
                  <a:pt x="1038" y="453"/>
                  <a:pt x="1038" y="454"/>
                  <a:pt x="1038" y="454"/>
                </a:cubicBezTo>
                <a:cubicBezTo>
                  <a:pt x="1040" y="464"/>
                  <a:pt x="1059" y="570"/>
                  <a:pt x="1052" y="703"/>
                </a:cubicBezTo>
                <a:cubicBezTo>
                  <a:pt x="1050" y="726"/>
                  <a:pt x="1028" y="838"/>
                  <a:pt x="1009" y="851"/>
                </a:cubicBezTo>
                <a:cubicBezTo>
                  <a:pt x="980" y="873"/>
                  <a:pt x="980" y="847"/>
                  <a:pt x="977" y="846"/>
                </a:cubicBezTo>
                <a:cubicBezTo>
                  <a:pt x="968" y="842"/>
                  <a:pt x="990" y="710"/>
                  <a:pt x="989" y="700"/>
                </a:cubicBezTo>
                <a:cubicBezTo>
                  <a:pt x="980" y="640"/>
                  <a:pt x="938" y="450"/>
                  <a:pt x="840" y="403"/>
                </a:cubicBezTo>
                <a:cubicBezTo>
                  <a:pt x="839" y="403"/>
                  <a:pt x="778" y="382"/>
                  <a:pt x="677" y="431"/>
                </a:cubicBezTo>
                <a:cubicBezTo>
                  <a:pt x="483" y="526"/>
                  <a:pt x="392" y="443"/>
                  <a:pt x="366" y="435"/>
                </a:cubicBezTo>
                <a:cubicBezTo>
                  <a:pt x="365" y="435"/>
                  <a:pt x="335" y="418"/>
                  <a:pt x="333" y="417"/>
                </a:cubicBezTo>
                <a:cubicBezTo>
                  <a:pt x="314" y="408"/>
                  <a:pt x="203" y="362"/>
                  <a:pt x="147" y="465"/>
                </a:cubicBezTo>
                <a:cubicBezTo>
                  <a:pt x="146" y="466"/>
                  <a:pt x="146" y="467"/>
                  <a:pt x="145" y="468"/>
                </a:cubicBezTo>
                <a:cubicBezTo>
                  <a:pt x="138" y="478"/>
                  <a:pt x="88" y="549"/>
                  <a:pt x="70" y="712"/>
                </a:cubicBezTo>
                <a:cubicBezTo>
                  <a:pt x="69" y="721"/>
                  <a:pt x="91" y="838"/>
                  <a:pt x="89" y="850"/>
                </a:cubicBezTo>
                <a:cubicBezTo>
                  <a:pt x="89" y="850"/>
                  <a:pt x="60" y="864"/>
                  <a:pt x="56" y="846"/>
                </a:cubicBezTo>
                <a:cubicBezTo>
                  <a:pt x="55" y="841"/>
                  <a:pt x="20" y="761"/>
                  <a:pt x="16" y="711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Freeform 243"/>
          <p:cNvSpPr/>
          <p:nvPr/>
        </p:nvSpPr>
        <p:spPr bwMode="auto">
          <a:xfrm>
            <a:off x="10056068" y="2371467"/>
            <a:ext cx="132255" cy="109582"/>
          </a:xfrm>
          <a:custGeom>
            <a:avLst/>
            <a:gdLst>
              <a:gd name="T0" fmla="*/ 334 w 369"/>
              <a:gd name="T1" fmla="*/ 0 h 307"/>
              <a:gd name="T2" fmla="*/ 369 w 369"/>
              <a:gd name="T3" fmla="*/ 307 h 307"/>
              <a:gd name="T4" fmla="*/ 0 w 369"/>
              <a:gd name="T5" fmla="*/ 270 h 307"/>
              <a:gd name="T6" fmla="*/ 0 w 369"/>
              <a:gd name="T7" fmla="*/ 0 h 307"/>
              <a:gd name="T8" fmla="*/ 334 w 369"/>
              <a:gd name="T9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9" h="307">
                <a:moveTo>
                  <a:pt x="334" y="0"/>
                </a:moveTo>
                <a:cubicBezTo>
                  <a:pt x="334" y="0"/>
                  <a:pt x="323" y="201"/>
                  <a:pt x="369" y="307"/>
                </a:cubicBezTo>
                <a:cubicBezTo>
                  <a:pt x="0" y="270"/>
                  <a:pt x="0" y="270"/>
                  <a:pt x="0" y="270"/>
                </a:cubicBezTo>
                <a:cubicBezTo>
                  <a:pt x="0" y="270"/>
                  <a:pt x="58" y="160"/>
                  <a:pt x="0" y="0"/>
                </a:cubicBezTo>
                <a:lnTo>
                  <a:pt x="334" y="0"/>
                </a:lnTo>
                <a:close/>
              </a:path>
            </a:pathLst>
          </a:custGeom>
          <a:solidFill>
            <a:srgbClr val="EED3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Freeform 244"/>
          <p:cNvSpPr/>
          <p:nvPr/>
        </p:nvSpPr>
        <p:spPr bwMode="auto">
          <a:xfrm>
            <a:off x="9564838" y="2358871"/>
            <a:ext cx="130995" cy="109582"/>
          </a:xfrm>
          <a:custGeom>
            <a:avLst/>
            <a:gdLst>
              <a:gd name="T0" fmla="*/ 35 w 369"/>
              <a:gd name="T1" fmla="*/ 0 h 307"/>
              <a:gd name="T2" fmla="*/ 0 w 369"/>
              <a:gd name="T3" fmla="*/ 307 h 307"/>
              <a:gd name="T4" fmla="*/ 369 w 369"/>
              <a:gd name="T5" fmla="*/ 270 h 307"/>
              <a:gd name="T6" fmla="*/ 369 w 369"/>
              <a:gd name="T7" fmla="*/ 0 h 307"/>
              <a:gd name="T8" fmla="*/ 35 w 369"/>
              <a:gd name="T9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9" h="307">
                <a:moveTo>
                  <a:pt x="35" y="0"/>
                </a:moveTo>
                <a:cubicBezTo>
                  <a:pt x="35" y="0"/>
                  <a:pt x="46" y="201"/>
                  <a:pt x="0" y="307"/>
                </a:cubicBezTo>
                <a:cubicBezTo>
                  <a:pt x="369" y="270"/>
                  <a:pt x="369" y="270"/>
                  <a:pt x="369" y="270"/>
                </a:cubicBezTo>
                <a:cubicBezTo>
                  <a:pt x="369" y="270"/>
                  <a:pt x="311" y="161"/>
                  <a:pt x="369" y="0"/>
                </a:cubicBezTo>
                <a:lnTo>
                  <a:pt x="35" y="0"/>
                </a:lnTo>
                <a:close/>
              </a:path>
            </a:pathLst>
          </a:custGeom>
          <a:solidFill>
            <a:srgbClr val="EED3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reeform 245"/>
          <p:cNvSpPr/>
          <p:nvPr/>
        </p:nvSpPr>
        <p:spPr bwMode="auto">
          <a:xfrm>
            <a:off x="9380941" y="2439483"/>
            <a:ext cx="337563" cy="188935"/>
          </a:xfrm>
          <a:custGeom>
            <a:avLst/>
            <a:gdLst>
              <a:gd name="T0" fmla="*/ 579 w 943"/>
              <a:gd name="T1" fmla="*/ 60 h 529"/>
              <a:gd name="T2" fmla="*/ 515 w 943"/>
              <a:gd name="T3" fmla="*/ 41 h 529"/>
              <a:gd name="T4" fmla="*/ 475 w 943"/>
              <a:gd name="T5" fmla="*/ 77 h 529"/>
              <a:gd name="T6" fmla="*/ 473 w 943"/>
              <a:gd name="T7" fmla="*/ 79 h 529"/>
              <a:gd name="T8" fmla="*/ 439 w 943"/>
              <a:gd name="T9" fmla="*/ 108 h 529"/>
              <a:gd name="T10" fmla="*/ 438 w 943"/>
              <a:gd name="T11" fmla="*/ 109 h 529"/>
              <a:gd name="T12" fmla="*/ 424 w 943"/>
              <a:gd name="T13" fmla="*/ 120 h 529"/>
              <a:gd name="T14" fmla="*/ 421 w 943"/>
              <a:gd name="T15" fmla="*/ 122 h 529"/>
              <a:gd name="T16" fmla="*/ 388 w 943"/>
              <a:gd name="T17" fmla="*/ 148 h 529"/>
              <a:gd name="T18" fmla="*/ 380 w 943"/>
              <a:gd name="T19" fmla="*/ 153 h 529"/>
              <a:gd name="T20" fmla="*/ 367 w 943"/>
              <a:gd name="T21" fmla="*/ 162 h 529"/>
              <a:gd name="T22" fmla="*/ 357 w 943"/>
              <a:gd name="T23" fmla="*/ 170 h 529"/>
              <a:gd name="T24" fmla="*/ 327 w 943"/>
              <a:gd name="T25" fmla="*/ 189 h 529"/>
              <a:gd name="T26" fmla="*/ 313 w 943"/>
              <a:gd name="T27" fmla="*/ 199 h 529"/>
              <a:gd name="T28" fmla="*/ 189 w 943"/>
              <a:gd name="T29" fmla="*/ 264 h 529"/>
              <a:gd name="T30" fmla="*/ 166 w 943"/>
              <a:gd name="T31" fmla="*/ 274 h 529"/>
              <a:gd name="T32" fmla="*/ 4 w 943"/>
              <a:gd name="T33" fmla="*/ 461 h 529"/>
              <a:gd name="T34" fmla="*/ 11 w 943"/>
              <a:gd name="T35" fmla="*/ 489 h 529"/>
              <a:gd name="T36" fmla="*/ 154 w 943"/>
              <a:gd name="T37" fmla="*/ 523 h 529"/>
              <a:gd name="T38" fmla="*/ 910 w 943"/>
              <a:gd name="T39" fmla="*/ 370 h 529"/>
              <a:gd name="T40" fmla="*/ 932 w 943"/>
              <a:gd name="T41" fmla="*/ 240 h 529"/>
              <a:gd name="T42" fmla="*/ 930 w 943"/>
              <a:gd name="T43" fmla="*/ 227 h 529"/>
              <a:gd name="T44" fmla="*/ 871 w 943"/>
              <a:gd name="T45" fmla="*/ 0 h 529"/>
              <a:gd name="T46" fmla="*/ 663 w 943"/>
              <a:gd name="T47" fmla="*/ 54 h 529"/>
              <a:gd name="T48" fmla="*/ 636 w 943"/>
              <a:gd name="T49" fmla="*/ 59 h 529"/>
              <a:gd name="T50" fmla="*/ 620 w 943"/>
              <a:gd name="T51" fmla="*/ 61 h 529"/>
              <a:gd name="T52" fmla="*/ 594 w 943"/>
              <a:gd name="T53" fmla="*/ 61 h 529"/>
              <a:gd name="T54" fmla="*/ 593 w 943"/>
              <a:gd name="T55" fmla="*/ 61 h 529"/>
              <a:gd name="T56" fmla="*/ 590 w 943"/>
              <a:gd name="T57" fmla="*/ 61 h 529"/>
              <a:gd name="T58" fmla="*/ 589 w 943"/>
              <a:gd name="T59" fmla="*/ 61 h 529"/>
              <a:gd name="T60" fmla="*/ 579 w 943"/>
              <a:gd name="T61" fmla="*/ 60 h 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43" h="529">
                <a:moveTo>
                  <a:pt x="579" y="60"/>
                </a:moveTo>
                <a:cubicBezTo>
                  <a:pt x="553" y="58"/>
                  <a:pt x="530" y="51"/>
                  <a:pt x="515" y="41"/>
                </a:cubicBezTo>
                <a:cubicBezTo>
                  <a:pt x="504" y="52"/>
                  <a:pt x="490" y="64"/>
                  <a:pt x="475" y="77"/>
                </a:cubicBezTo>
                <a:cubicBezTo>
                  <a:pt x="475" y="78"/>
                  <a:pt x="474" y="78"/>
                  <a:pt x="473" y="79"/>
                </a:cubicBezTo>
                <a:cubicBezTo>
                  <a:pt x="463" y="88"/>
                  <a:pt x="451" y="98"/>
                  <a:pt x="439" y="108"/>
                </a:cubicBezTo>
                <a:cubicBezTo>
                  <a:pt x="439" y="108"/>
                  <a:pt x="438" y="108"/>
                  <a:pt x="438" y="109"/>
                </a:cubicBezTo>
                <a:cubicBezTo>
                  <a:pt x="434" y="112"/>
                  <a:pt x="429" y="116"/>
                  <a:pt x="424" y="120"/>
                </a:cubicBezTo>
                <a:cubicBezTo>
                  <a:pt x="423" y="121"/>
                  <a:pt x="422" y="122"/>
                  <a:pt x="421" y="122"/>
                </a:cubicBezTo>
                <a:cubicBezTo>
                  <a:pt x="410" y="131"/>
                  <a:pt x="399" y="139"/>
                  <a:pt x="388" y="148"/>
                </a:cubicBezTo>
                <a:cubicBezTo>
                  <a:pt x="385" y="149"/>
                  <a:pt x="383" y="151"/>
                  <a:pt x="380" y="153"/>
                </a:cubicBezTo>
                <a:cubicBezTo>
                  <a:pt x="376" y="156"/>
                  <a:pt x="371" y="159"/>
                  <a:pt x="367" y="162"/>
                </a:cubicBezTo>
                <a:cubicBezTo>
                  <a:pt x="363" y="165"/>
                  <a:pt x="360" y="167"/>
                  <a:pt x="357" y="170"/>
                </a:cubicBezTo>
                <a:cubicBezTo>
                  <a:pt x="347" y="176"/>
                  <a:pt x="338" y="183"/>
                  <a:pt x="327" y="189"/>
                </a:cubicBezTo>
                <a:cubicBezTo>
                  <a:pt x="323" y="192"/>
                  <a:pt x="318" y="195"/>
                  <a:pt x="313" y="199"/>
                </a:cubicBezTo>
                <a:cubicBezTo>
                  <a:pt x="274" y="223"/>
                  <a:pt x="233" y="246"/>
                  <a:pt x="189" y="264"/>
                </a:cubicBezTo>
                <a:cubicBezTo>
                  <a:pt x="181" y="267"/>
                  <a:pt x="174" y="271"/>
                  <a:pt x="166" y="274"/>
                </a:cubicBezTo>
                <a:cubicBezTo>
                  <a:pt x="13" y="332"/>
                  <a:pt x="0" y="417"/>
                  <a:pt x="4" y="461"/>
                </a:cubicBezTo>
                <a:cubicBezTo>
                  <a:pt x="6" y="479"/>
                  <a:pt x="11" y="489"/>
                  <a:pt x="11" y="489"/>
                </a:cubicBezTo>
                <a:cubicBezTo>
                  <a:pt x="11" y="489"/>
                  <a:pt x="73" y="521"/>
                  <a:pt x="154" y="523"/>
                </a:cubicBezTo>
                <a:cubicBezTo>
                  <a:pt x="449" y="529"/>
                  <a:pt x="910" y="370"/>
                  <a:pt x="910" y="370"/>
                </a:cubicBezTo>
                <a:cubicBezTo>
                  <a:pt x="910" y="370"/>
                  <a:pt x="943" y="331"/>
                  <a:pt x="932" y="240"/>
                </a:cubicBezTo>
                <a:cubicBezTo>
                  <a:pt x="931" y="236"/>
                  <a:pt x="931" y="231"/>
                  <a:pt x="930" y="227"/>
                </a:cubicBezTo>
                <a:cubicBezTo>
                  <a:pt x="929" y="221"/>
                  <a:pt x="887" y="49"/>
                  <a:pt x="871" y="0"/>
                </a:cubicBezTo>
                <a:cubicBezTo>
                  <a:pt x="833" y="13"/>
                  <a:pt x="772" y="32"/>
                  <a:pt x="663" y="54"/>
                </a:cubicBezTo>
                <a:cubicBezTo>
                  <a:pt x="653" y="56"/>
                  <a:pt x="644" y="58"/>
                  <a:pt x="636" y="59"/>
                </a:cubicBezTo>
                <a:cubicBezTo>
                  <a:pt x="630" y="60"/>
                  <a:pt x="625" y="60"/>
                  <a:pt x="620" y="61"/>
                </a:cubicBezTo>
                <a:cubicBezTo>
                  <a:pt x="610" y="61"/>
                  <a:pt x="601" y="62"/>
                  <a:pt x="594" y="61"/>
                </a:cubicBezTo>
                <a:cubicBezTo>
                  <a:pt x="593" y="61"/>
                  <a:pt x="593" y="61"/>
                  <a:pt x="593" y="61"/>
                </a:cubicBezTo>
                <a:cubicBezTo>
                  <a:pt x="590" y="61"/>
                  <a:pt x="590" y="61"/>
                  <a:pt x="590" y="61"/>
                </a:cubicBezTo>
                <a:cubicBezTo>
                  <a:pt x="590" y="61"/>
                  <a:pt x="590" y="61"/>
                  <a:pt x="589" y="61"/>
                </a:cubicBezTo>
                <a:lnTo>
                  <a:pt x="579" y="60"/>
                </a:lnTo>
                <a:close/>
              </a:path>
            </a:pathLst>
          </a:custGeom>
          <a:solidFill>
            <a:srgbClr val="223D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reeform 246"/>
          <p:cNvSpPr/>
          <p:nvPr/>
        </p:nvSpPr>
        <p:spPr bwMode="auto">
          <a:xfrm>
            <a:off x="9382201" y="2551585"/>
            <a:ext cx="332525" cy="76834"/>
          </a:xfrm>
          <a:custGeom>
            <a:avLst/>
            <a:gdLst>
              <a:gd name="T0" fmla="*/ 145 w 929"/>
              <a:gd name="T1" fmla="*/ 154 h 216"/>
              <a:gd name="T2" fmla="*/ 1 w 929"/>
              <a:gd name="T3" fmla="*/ 122 h 216"/>
              <a:gd name="T4" fmla="*/ 1 w 929"/>
              <a:gd name="T5" fmla="*/ 148 h 216"/>
              <a:gd name="T6" fmla="*/ 8 w 929"/>
              <a:gd name="T7" fmla="*/ 176 h 216"/>
              <a:gd name="T8" fmla="*/ 151 w 929"/>
              <a:gd name="T9" fmla="*/ 210 h 216"/>
              <a:gd name="T10" fmla="*/ 908 w 929"/>
              <a:gd name="T11" fmla="*/ 57 h 216"/>
              <a:gd name="T12" fmla="*/ 929 w 929"/>
              <a:gd name="T13" fmla="*/ 0 h 216"/>
              <a:gd name="T14" fmla="*/ 145 w 929"/>
              <a:gd name="T15" fmla="*/ 154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29" h="216">
                <a:moveTo>
                  <a:pt x="145" y="154"/>
                </a:moveTo>
                <a:cubicBezTo>
                  <a:pt x="78" y="153"/>
                  <a:pt x="23" y="132"/>
                  <a:pt x="1" y="122"/>
                </a:cubicBezTo>
                <a:cubicBezTo>
                  <a:pt x="0" y="131"/>
                  <a:pt x="1" y="140"/>
                  <a:pt x="1" y="148"/>
                </a:cubicBezTo>
                <a:cubicBezTo>
                  <a:pt x="3" y="166"/>
                  <a:pt x="8" y="176"/>
                  <a:pt x="8" y="176"/>
                </a:cubicBezTo>
                <a:cubicBezTo>
                  <a:pt x="8" y="176"/>
                  <a:pt x="70" y="208"/>
                  <a:pt x="151" y="210"/>
                </a:cubicBezTo>
                <a:cubicBezTo>
                  <a:pt x="446" y="216"/>
                  <a:pt x="908" y="57"/>
                  <a:pt x="908" y="57"/>
                </a:cubicBezTo>
                <a:cubicBezTo>
                  <a:pt x="908" y="57"/>
                  <a:pt x="922" y="39"/>
                  <a:pt x="929" y="0"/>
                </a:cubicBezTo>
                <a:cubicBezTo>
                  <a:pt x="809" y="39"/>
                  <a:pt x="414" y="160"/>
                  <a:pt x="145" y="154"/>
                </a:cubicBezTo>
                <a:close/>
              </a:path>
            </a:pathLst>
          </a:custGeom>
          <a:solidFill>
            <a:srgbClr val="3449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reeform 247"/>
          <p:cNvSpPr/>
          <p:nvPr/>
        </p:nvSpPr>
        <p:spPr bwMode="auto">
          <a:xfrm>
            <a:off x="10034655" y="2450820"/>
            <a:ext cx="337563" cy="188935"/>
          </a:xfrm>
          <a:custGeom>
            <a:avLst/>
            <a:gdLst>
              <a:gd name="T0" fmla="*/ 365 w 944"/>
              <a:gd name="T1" fmla="*/ 60 h 529"/>
              <a:gd name="T2" fmla="*/ 429 w 944"/>
              <a:gd name="T3" fmla="*/ 41 h 529"/>
              <a:gd name="T4" fmla="*/ 468 w 944"/>
              <a:gd name="T5" fmla="*/ 77 h 529"/>
              <a:gd name="T6" fmla="*/ 470 w 944"/>
              <a:gd name="T7" fmla="*/ 79 h 529"/>
              <a:gd name="T8" fmla="*/ 504 w 944"/>
              <a:gd name="T9" fmla="*/ 107 h 529"/>
              <a:gd name="T10" fmla="*/ 506 w 944"/>
              <a:gd name="T11" fmla="*/ 108 h 529"/>
              <a:gd name="T12" fmla="*/ 520 w 944"/>
              <a:gd name="T13" fmla="*/ 120 h 529"/>
              <a:gd name="T14" fmla="*/ 523 w 944"/>
              <a:gd name="T15" fmla="*/ 122 h 529"/>
              <a:gd name="T16" fmla="*/ 556 w 944"/>
              <a:gd name="T17" fmla="*/ 147 h 529"/>
              <a:gd name="T18" fmla="*/ 563 w 944"/>
              <a:gd name="T19" fmla="*/ 153 h 529"/>
              <a:gd name="T20" fmla="*/ 577 w 944"/>
              <a:gd name="T21" fmla="*/ 162 h 529"/>
              <a:gd name="T22" fmla="*/ 587 w 944"/>
              <a:gd name="T23" fmla="*/ 169 h 529"/>
              <a:gd name="T24" fmla="*/ 616 w 944"/>
              <a:gd name="T25" fmla="*/ 189 h 529"/>
              <a:gd name="T26" fmla="*/ 631 w 944"/>
              <a:gd name="T27" fmla="*/ 198 h 529"/>
              <a:gd name="T28" fmla="*/ 755 w 944"/>
              <a:gd name="T29" fmla="*/ 264 h 529"/>
              <a:gd name="T30" fmla="*/ 778 w 944"/>
              <a:gd name="T31" fmla="*/ 273 h 529"/>
              <a:gd name="T32" fmla="*/ 939 w 944"/>
              <a:gd name="T33" fmla="*/ 460 h 529"/>
              <a:gd name="T34" fmla="*/ 932 w 944"/>
              <a:gd name="T35" fmla="*/ 489 h 529"/>
              <a:gd name="T36" fmla="*/ 790 w 944"/>
              <a:gd name="T37" fmla="*/ 523 h 529"/>
              <a:gd name="T38" fmla="*/ 33 w 944"/>
              <a:gd name="T39" fmla="*/ 370 h 529"/>
              <a:gd name="T40" fmla="*/ 12 w 944"/>
              <a:gd name="T41" fmla="*/ 240 h 529"/>
              <a:gd name="T42" fmla="*/ 13 w 944"/>
              <a:gd name="T43" fmla="*/ 227 h 529"/>
              <a:gd name="T44" fmla="*/ 73 w 944"/>
              <a:gd name="T45" fmla="*/ 0 h 529"/>
              <a:gd name="T46" fmla="*/ 281 w 944"/>
              <a:gd name="T47" fmla="*/ 54 h 529"/>
              <a:gd name="T48" fmla="*/ 308 w 944"/>
              <a:gd name="T49" fmla="*/ 59 h 529"/>
              <a:gd name="T50" fmla="*/ 324 w 944"/>
              <a:gd name="T51" fmla="*/ 60 h 529"/>
              <a:gd name="T52" fmla="*/ 350 w 944"/>
              <a:gd name="T53" fmla="*/ 61 h 529"/>
              <a:gd name="T54" fmla="*/ 350 w 944"/>
              <a:gd name="T55" fmla="*/ 61 h 529"/>
              <a:gd name="T56" fmla="*/ 354 w 944"/>
              <a:gd name="T57" fmla="*/ 61 h 529"/>
              <a:gd name="T58" fmla="*/ 355 w 944"/>
              <a:gd name="T59" fmla="*/ 60 h 529"/>
              <a:gd name="T60" fmla="*/ 365 w 944"/>
              <a:gd name="T61" fmla="*/ 60 h 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44" h="529">
                <a:moveTo>
                  <a:pt x="365" y="60"/>
                </a:moveTo>
                <a:cubicBezTo>
                  <a:pt x="391" y="58"/>
                  <a:pt x="413" y="51"/>
                  <a:pt x="429" y="41"/>
                </a:cubicBezTo>
                <a:cubicBezTo>
                  <a:pt x="440" y="51"/>
                  <a:pt x="453" y="64"/>
                  <a:pt x="468" y="77"/>
                </a:cubicBezTo>
                <a:cubicBezTo>
                  <a:pt x="469" y="78"/>
                  <a:pt x="470" y="78"/>
                  <a:pt x="470" y="79"/>
                </a:cubicBezTo>
                <a:cubicBezTo>
                  <a:pt x="481" y="88"/>
                  <a:pt x="492" y="97"/>
                  <a:pt x="504" y="107"/>
                </a:cubicBezTo>
                <a:cubicBezTo>
                  <a:pt x="505" y="108"/>
                  <a:pt x="505" y="108"/>
                  <a:pt x="506" y="108"/>
                </a:cubicBezTo>
                <a:cubicBezTo>
                  <a:pt x="510" y="112"/>
                  <a:pt x="515" y="116"/>
                  <a:pt x="520" y="120"/>
                </a:cubicBezTo>
                <a:cubicBezTo>
                  <a:pt x="521" y="120"/>
                  <a:pt x="522" y="121"/>
                  <a:pt x="523" y="122"/>
                </a:cubicBezTo>
                <a:cubicBezTo>
                  <a:pt x="533" y="130"/>
                  <a:pt x="545" y="139"/>
                  <a:pt x="556" y="147"/>
                </a:cubicBezTo>
                <a:cubicBezTo>
                  <a:pt x="559" y="149"/>
                  <a:pt x="561" y="151"/>
                  <a:pt x="563" y="153"/>
                </a:cubicBezTo>
                <a:cubicBezTo>
                  <a:pt x="568" y="156"/>
                  <a:pt x="572" y="159"/>
                  <a:pt x="577" y="162"/>
                </a:cubicBezTo>
                <a:cubicBezTo>
                  <a:pt x="580" y="165"/>
                  <a:pt x="583" y="167"/>
                  <a:pt x="587" y="169"/>
                </a:cubicBezTo>
                <a:cubicBezTo>
                  <a:pt x="596" y="176"/>
                  <a:pt x="606" y="183"/>
                  <a:pt x="616" y="189"/>
                </a:cubicBezTo>
                <a:cubicBezTo>
                  <a:pt x="621" y="192"/>
                  <a:pt x="626" y="195"/>
                  <a:pt x="631" y="198"/>
                </a:cubicBezTo>
                <a:cubicBezTo>
                  <a:pt x="669" y="223"/>
                  <a:pt x="711" y="245"/>
                  <a:pt x="755" y="264"/>
                </a:cubicBezTo>
                <a:cubicBezTo>
                  <a:pt x="762" y="267"/>
                  <a:pt x="770" y="270"/>
                  <a:pt x="778" y="273"/>
                </a:cubicBezTo>
                <a:cubicBezTo>
                  <a:pt x="930" y="332"/>
                  <a:pt x="944" y="417"/>
                  <a:pt x="939" y="460"/>
                </a:cubicBezTo>
                <a:cubicBezTo>
                  <a:pt x="937" y="478"/>
                  <a:pt x="932" y="489"/>
                  <a:pt x="932" y="489"/>
                </a:cubicBezTo>
                <a:cubicBezTo>
                  <a:pt x="932" y="489"/>
                  <a:pt x="871" y="521"/>
                  <a:pt x="790" y="523"/>
                </a:cubicBezTo>
                <a:cubicBezTo>
                  <a:pt x="495" y="529"/>
                  <a:pt x="33" y="370"/>
                  <a:pt x="33" y="370"/>
                </a:cubicBezTo>
                <a:cubicBezTo>
                  <a:pt x="33" y="370"/>
                  <a:pt x="0" y="330"/>
                  <a:pt x="12" y="240"/>
                </a:cubicBezTo>
                <a:cubicBezTo>
                  <a:pt x="12" y="235"/>
                  <a:pt x="13" y="231"/>
                  <a:pt x="13" y="227"/>
                </a:cubicBezTo>
                <a:cubicBezTo>
                  <a:pt x="14" y="221"/>
                  <a:pt x="57" y="49"/>
                  <a:pt x="73" y="0"/>
                </a:cubicBezTo>
                <a:cubicBezTo>
                  <a:pt x="111" y="13"/>
                  <a:pt x="172" y="32"/>
                  <a:pt x="281" y="54"/>
                </a:cubicBezTo>
                <a:cubicBezTo>
                  <a:pt x="291" y="56"/>
                  <a:pt x="300" y="57"/>
                  <a:pt x="308" y="59"/>
                </a:cubicBezTo>
                <a:cubicBezTo>
                  <a:pt x="313" y="59"/>
                  <a:pt x="319" y="60"/>
                  <a:pt x="324" y="60"/>
                </a:cubicBezTo>
                <a:cubicBezTo>
                  <a:pt x="333" y="61"/>
                  <a:pt x="342" y="61"/>
                  <a:pt x="350" y="61"/>
                </a:cubicBezTo>
                <a:cubicBezTo>
                  <a:pt x="350" y="61"/>
                  <a:pt x="350" y="61"/>
                  <a:pt x="350" y="61"/>
                </a:cubicBezTo>
                <a:cubicBezTo>
                  <a:pt x="354" y="61"/>
                  <a:pt x="354" y="61"/>
                  <a:pt x="354" y="61"/>
                </a:cubicBezTo>
                <a:cubicBezTo>
                  <a:pt x="354" y="60"/>
                  <a:pt x="354" y="60"/>
                  <a:pt x="355" y="60"/>
                </a:cubicBezTo>
                <a:lnTo>
                  <a:pt x="365" y="60"/>
                </a:lnTo>
                <a:close/>
              </a:path>
            </a:pathLst>
          </a:custGeom>
          <a:solidFill>
            <a:srgbClr val="223D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248"/>
          <p:cNvSpPr/>
          <p:nvPr/>
        </p:nvSpPr>
        <p:spPr bwMode="auto">
          <a:xfrm>
            <a:off x="10038433" y="2562920"/>
            <a:ext cx="331266" cy="76834"/>
          </a:xfrm>
          <a:custGeom>
            <a:avLst/>
            <a:gdLst>
              <a:gd name="T0" fmla="*/ 783 w 928"/>
              <a:gd name="T1" fmla="*/ 154 h 216"/>
              <a:gd name="T2" fmla="*/ 927 w 928"/>
              <a:gd name="T3" fmla="*/ 122 h 216"/>
              <a:gd name="T4" fmla="*/ 927 w 928"/>
              <a:gd name="T5" fmla="*/ 147 h 216"/>
              <a:gd name="T6" fmla="*/ 920 w 928"/>
              <a:gd name="T7" fmla="*/ 176 h 216"/>
              <a:gd name="T8" fmla="*/ 778 w 928"/>
              <a:gd name="T9" fmla="*/ 210 h 216"/>
              <a:gd name="T10" fmla="*/ 21 w 928"/>
              <a:gd name="T11" fmla="*/ 57 h 216"/>
              <a:gd name="T12" fmla="*/ 0 w 928"/>
              <a:gd name="T13" fmla="*/ 0 h 216"/>
              <a:gd name="T14" fmla="*/ 783 w 928"/>
              <a:gd name="T15" fmla="*/ 154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28" h="216">
                <a:moveTo>
                  <a:pt x="783" y="154"/>
                </a:moveTo>
                <a:cubicBezTo>
                  <a:pt x="850" y="152"/>
                  <a:pt x="905" y="131"/>
                  <a:pt x="927" y="122"/>
                </a:cubicBezTo>
                <a:cubicBezTo>
                  <a:pt x="928" y="131"/>
                  <a:pt x="928" y="140"/>
                  <a:pt x="927" y="147"/>
                </a:cubicBezTo>
                <a:cubicBezTo>
                  <a:pt x="925" y="165"/>
                  <a:pt x="920" y="176"/>
                  <a:pt x="920" y="176"/>
                </a:cubicBezTo>
                <a:cubicBezTo>
                  <a:pt x="920" y="176"/>
                  <a:pt x="858" y="208"/>
                  <a:pt x="778" y="210"/>
                </a:cubicBezTo>
                <a:cubicBezTo>
                  <a:pt x="482" y="216"/>
                  <a:pt x="21" y="57"/>
                  <a:pt x="21" y="57"/>
                </a:cubicBezTo>
                <a:cubicBezTo>
                  <a:pt x="21" y="57"/>
                  <a:pt x="6" y="39"/>
                  <a:pt x="0" y="0"/>
                </a:cubicBezTo>
                <a:cubicBezTo>
                  <a:pt x="120" y="39"/>
                  <a:pt x="515" y="159"/>
                  <a:pt x="783" y="154"/>
                </a:cubicBezTo>
                <a:close/>
              </a:path>
            </a:pathLst>
          </a:custGeom>
          <a:solidFill>
            <a:srgbClr val="3449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249"/>
          <p:cNvSpPr/>
          <p:nvPr/>
        </p:nvSpPr>
        <p:spPr bwMode="auto">
          <a:xfrm>
            <a:off x="9543426" y="2324863"/>
            <a:ext cx="177599" cy="66757"/>
          </a:xfrm>
          <a:custGeom>
            <a:avLst/>
            <a:gdLst>
              <a:gd name="T0" fmla="*/ 463 w 496"/>
              <a:gd name="T1" fmla="*/ 186 h 186"/>
              <a:gd name="T2" fmla="*/ 32 w 496"/>
              <a:gd name="T3" fmla="*/ 186 h 186"/>
              <a:gd name="T4" fmla="*/ 0 w 496"/>
              <a:gd name="T5" fmla="*/ 153 h 186"/>
              <a:gd name="T6" fmla="*/ 0 w 496"/>
              <a:gd name="T7" fmla="*/ 32 h 186"/>
              <a:gd name="T8" fmla="*/ 32 w 496"/>
              <a:gd name="T9" fmla="*/ 0 h 186"/>
              <a:gd name="T10" fmla="*/ 463 w 496"/>
              <a:gd name="T11" fmla="*/ 0 h 186"/>
              <a:gd name="T12" fmla="*/ 496 w 496"/>
              <a:gd name="T13" fmla="*/ 32 h 186"/>
              <a:gd name="T14" fmla="*/ 496 w 496"/>
              <a:gd name="T15" fmla="*/ 153 h 186"/>
              <a:gd name="T16" fmla="*/ 463 w 496"/>
              <a:gd name="T17" fmla="*/ 186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6" h="186">
                <a:moveTo>
                  <a:pt x="463" y="186"/>
                </a:moveTo>
                <a:cubicBezTo>
                  <a:pt x="32" y="186"/>
                  <a:pt x="32" y="186"/>
                  <a:pt x="32" y="186"/>
                </a:cubicBezTo>
                <a:cubicBezTo>
                  <a:pt x="14" y="186"/>
                  <a:pt x="0" y="171"/>
                  <a:pt x="0" y="153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4"/>
                  <a:pt x="14" y="0"/>
                  <a:pt x="32" y="0"/>
                </a:cubicBezTo>
                <a:cubicBezTo>
                  <a:pt x="463" y="0"/>
                  <a:pt x="463" y="0"/>
                  <a:pt x="463" y="0"/>
                </a:cubicBezTo>
                <a:cubicBezTo>
                  <a:pt x="481" y="0"/>
                  <a:pt x="496" y="14"/>
                  <a:pt x="496" y="32"/>
                </a:cubicBezTo>
                <a:cubicBezTo>
                  <a:pt x="496" y="153"/>
                  <a:pt x="496" y="153"/>
                  <a:pt x="496" y="153"/>
                </a:cubicBezTo>
                <a:cubicBezTo>
                  <a:pt x="496" y="171"/>
                  <a:pt x="481" y="186"/>
                  <a:pt x="463" y="186"/>
                </a:cubicBezTo>
                <a:close/>
              </a:path>
            </a:pathLst>
          </a:custGeom>
          <a:solidFill>
            <a:srgbClr val="AB68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reeform 250"/>
          <p:cNvSpPr/>
          <p:nvPr/>
        </p:nvSpPr>
        <p:spPr bwMode="auto">
          <a:xfrm>
            <a:off x="10030876" y="2327382"/>
            <a:ext cx="177599" cy="65497"/>
          </a:xfrm>
          <a:custGeom>
            <a:avLst/>
            <a:gdLst>
              <a:gd name="T0" fmla="*/ 33 w 496"/>
              <a:gd name="T1" fmla="*/ 186 h 186"/>
              <a:gd name="T2" fmla="*/ 464 w 496"/>
              <a:gd name="T3" fmla="*/ 186 h 186"/>
              <a:gd name="T4" fmla="*/ 496 w 496"/>
              <a:gd name="T5" fmla="*/ 154 h 186"/>
              <a:gd name="T6" fmla="*/ 496 w 496"/>
              <a:gd name="T7" fmla="*/ 33 h 186"/>
              <a:gd name="T8" fmla="*/ 464 w 496"/>
              <a:gd name="T9" fmla="*/ 0 h 186"/>
              <a:gd name="T10" fmla="*/ 33 w 496"/>
              <a:gd name="T11" fmla="*/ 0 h 186"/>
              <a:gd name="T12" fmla="*/ 0 w 496"/>
              <a:gd name="T13" fmla="*/ 33 h 186"/>
              <a:gd name="T14" fmla="*/ 0 w 496"/>
              <a:gd name="T15" fmla="*/ 154 h 186"/>
              <a:gd name="T16" fmla="*/ 33 w 496"/>
              <a:gd name="T17" fmla="*/ 186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6" h="186">
                <a:moveTo>
                  <a:pt x="33" y="186"/>
                </a:moveTo>
                <a:cubicBezTo>
                  <a:pt x="464" y="186"/>
                  <a:pt x="464" y="186"/>
                  <a:pt x="464" y="186"/>
                </a:cubicBezTo>
                <a:cubicBezTo>
                  <a:pt x="482" y="186"/>
                  <a:pt x="496" y="172"/>
                  <a:pt x="496" y="154"/>
                </a:cubicBezTo>
                <a:cubicBezTo>
                  <a:pt x="496" y="33"/>
                  <a:pt x="496" y="33"/>
                  <a:pt x="496" y="33"/>
                </a:cubicBezTo>
                <a:cubicBezTo>
                  <a:pt x="496" y="15"/>
                  <a:pt x="482" y="0"/>
                  <a:pt x="464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15" y="0"/>
                  <a:pt x="0" y="15"/>
                  <a:pt x="0" y="33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72"/>
                  <a:pt x="15" y="186"/>
                  <a:pt x="33" y="186"/>
                </a:cubicBezTo>
                <a:close/>
              </a:path>
            </a:pathLst>
          </a:custGeom>
          <a:solidFill>
            <a:srgbClr val="AB68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reeform 251"/>
          <p:cNvSpPr/>
          <p:nvPr/>
        </p:nvSpPr>
        <p:spPr bwMode="auto">
          <a:xfrm>
            <a:off x="9505639" y="1130797"/>
            <a:ext cx="730547" cy="459741"/>
          </a:xfrm>
          <a:custGeom>
            <a:avLst/>
            <a:gdLst>
              <a:gd name="T0" fmla="*/ 1955 w 2048"/>
              <a:gd name="T1" fmla="*/ 1288 h 1288"/>
              <a:gd name="T2" fmla="*/ 92 w 2048"/>
              <a:gd name="T3" fmla="*/ 1288 h 1288"/>
              <a:gd name="T4" fmla="*/ 0 w 2048"/>
              <a:gd name="T5" fmla="*/ 1196 h 1288"/>
              <a:gd name="T6" fmla="*/ 0 w 2048"/>
              <a:gd name="T7" fmla="*/ 92 h 1288"/>
              <a:gd name="T8" fmla="*/ 92 w 2048"/>
              <a:gd name="T9" fmla="*/ 0 h 1288"/>
              <a:gd name="T10" fmla="*/ 1955 w 2048"/>
              <a:gd name="T11" fmla="*/ 0 h 1288"/>
              <a:gd name="T12" fmla="*/ 2048 w 2048"/>
              <a:gd name="T13" fmla="*/ 92 h 1288"/>
              <a:gd name="T14" fmla="*/ 2048 w 2048"/>
              <a:gd name="T15" fmla="*/ 1196 h 1288"/>
              <a:gd name="T16" fmla="*/ 1955 w 2048"/>
              <a:gd name="T17" fmla="*/ 1288 h 1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48" h="1288">
                <a:moveTo>
                  <a:pt x="1955" y="1288"/>
                </a:moveTo>
                <a:cubicBezTo>
                  <a:pt x="92" y="1288"/>
                  <a:pt x="92" y="1288"/>
                  <a:pt x="92" y="1288"/>
                </a:cubicBezTo>
                <a:cubicBezTo>
                  <a:pt x="41" y="1288"/>
                  <a:pt x="0" y="1247"/>
                  <a:pt x="0" y="1196"/>
                </a:cubicBezTo>
                <a:cubicBezTo>
                  <a:pt x="0" y="92"/>
                  <a:pt x="0" y="92"/>
                  <a:pt x="0" y="92"/>
                </a:cubicBezTo>
                <a:cubicBezTo>
                  <a:pt x="0" y="41"/>
                  <a:pt x="41" y="0"/>
                  <a:pt x="92" y="0"/>
                </a:cubicBezTo>
                <a:cubicBezTo>
                  <a:pt x="1955" y="0"/>
                  <a:pt x="1955" y="0"/>
                  <a:pt x="1955" y="0"/>
                </a:cubicBezTo>
                <a:cubicBezTo>
                  <a:pt x="2006" y="0"/>
                  <a:pt x="2048" y="41"/>
                  <a:pt x="2048" y="92"/>
                </a:cubicBezTo>
                <a:cubicBezTo>
                  <a:pt x="2048" y="1196"/>
                  <a:pt x="2048" y="1196"/>
                  <a:pt x="2048" y="1196"/>
                </a:cubicBezTo>
                <a:cubicBezTo>
                  <a:pt x="2048" y="1247"/>
                  <a:pt x="2006" y="1288"/>
                  <a:pt x="1955" y="1288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reeform 252"/>
          <p:cNvSpPr/>
          <p:nvPr/>
        </p:nvSpPr>
        <p:spPr bwMode="auto">
          <a:xfrm>
            <a:off x="9510677" y="1143392"/>
            <a:ext cx="725508" cy="447146"/>
          </a:xfrm>
          <a:custGeom>
            <a:avLst/>
            <a:gdLst>
              <a:gd name="T0" fmla="*/ 0 w 2032"/>
              <a:gd name="T1" fmla="*/ 1214 h 1256"/>
              <a:gd name="T2" fmla="*/ 77 w 2032"/>
              <a:gd name="T3" fmla="*/ 1256 h 1256"/>
              <a:gd name="T4" fmla="*/ 1941 w 2032"/>
              <a:gd name="T5" fmla="*/ 1256 h 1256"/>
              <a:gd name="T6" fmla="*/ 2032 w 2032"/>
              <a:gd name="T7" fmla="*/ 1163 h 1256"/>
              <a:gd name="T8" fmla="*/ 2032 w 2032"/>
              <a:gd name="T9" fmla="*/ 59 h 1256"/>
              <a:gd name="T10" fmla="*/ 2011 w 2032"/>
              <a:gd name="T11" fmla="*/ 0 h 1256"/>
              <a:gd name="T12" fmla="*/ 0 w 2032"/>
              <a:gd name="T13" fmla="*/ 1214 h 1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32" h="1256">
                <a:moveTo>
                  <a:pt x="0" y="1214"/>
                </a:moveTo>
                <a:cubicBezTo>
                  <a:pt x="17" y="1239"/>
                  <a:pt x="45" y="1256"/>
                  <a:pt x="77" y="1256"/>
                </a:cubicBezTo>
                <a:cubicBezTo>
                  <a:pt x="1941" y="1256"/>
                  <a:pt x="1941" y="1256"/>
                  <a:pt x="1941" y="1256"/>
                </a:cubicBezTo>
                <a:cubicBezTo>
                  <a:pt x="1992" y="1256"/>
                  <a:pt x="2032" y="1214"/>
                  <a:pt x="2032" y="1163"/>
                </a:cubicBezTo>
                <a:cubicBezTo>
                  <a:pt x="2032" y="59"/>
                  <a:pt x="2032" y="59"/>
                  <a:pt x="2032" y="59"/>
                </a:cubicBezTo>
                <a:cubicBezTo>
                  <a:pt x="2032" y="36"/>
                  <a:pt x="2024" y="16"/>
                  <a:pt x="2011" y="0"/>
                </a:cubicBezTo>
                <a:lnTo>
                  <a:pt x="0" y="1214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reeform 253"/>
          <p:cNvSpPr/>
          <p:nvPr/>
        </p:nvSpPr>
        <p:spPr bwMode="auto">
          <a:xfrm>
            <a:off x="9501860" y="1589278"/>
            <a:ext cx="739364" cy="41566"/>
          </a:xfrm>
          <a:custGeom>
            <a:avLst/>
            <a:gdLst>
              <a:gd name="T0" fmla="*/ 2036 w 2070"/>
              <a:gd name="T1" fmla="*/ 0 h 116"/>
              <a:gd name="T2" fmla="*/ 33 w 2070"/>
              <a:gd name="T3" fmla="*/ 0 h 116"/>
              <a:gd name="T4" fmla="*/ 0 w 2070"/>
              <a:gd name="T5" fmla="*/ 33 h 116"/>
              <a:gd name="T6" fmla="*/ 0 w 2070"/>
              <a:gd name="T7" fmla="*/ 83 h 116"/>
              <a:gd name="T8" fmla="*/ 33 w 2070"/>
              <a:gd name="T9" fmla="*/ 116 h 116"/>
              <a:gd name="T10" fmla="*/ 2036 w 2070"/>
              <a:gd name="T11" fmla="*/ 116 h 116"/>
              <a:gd name="T12" fmla="*/ 2070 w 2070"/>
              <a:gd name="T13" fmla="*/ 83 h 116"/>
              <a:gd name="T14" fmla="*/ 2070 w 2070"/>
              <a:gd name="T15" fmla="*/ 33 h 116"/>
              <a:gd name="T16" fmla="*/ 2036 w 2070"/>
              <a:gd name="T17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70" h="116">
                <a:moveTo>
                  <a:pt x="2036" y="0"/>
                </a:moveTo>
                <a:cubicBezTo>
                  <a:pt x="33" y="0"/>
                  <a:pt x="33" y="0"/>
                  <a:pt x="33" y="0"/>
                </a:cubicBezTo>
                <a:cubicBezTo>
                  <a:pt x="15" y="0"/>
                  <a:pt x="0" y="14"/>
                  <a:pt x="0" y="33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101"/>
                  <a:pt x="15" y="116"/>
                  <a:pt x="33" y="116"/>
                </a:cubicBezTo>
                <a:cubicBezTo>
                  <a:pt x="2036" y="116"/>
                  <a:pt x="2036" y="116"/>
                  <a:pt x="2036" y="116"/>
                </a:cubicBezTo>
                <a:cubicBezTo>
                  <a:pt x="2055" y="116"/>
                  <a:pt x="2070" y="101"/>
                  <a:pt x="2070" y="83"/>
                </a:cubicBezTo>
                <a:cubicBezTo>
                  <a:pt x="2070" y="33"/>
                  <a:pt x="2070" y="33"/>
                  <a:pt x="2070" y="33"/>
                </a:cubicBezTo>
                <a:cubicBezTo>
                  <a:pt x="2070" y="14"/>
                  <a:pt x="2055" y="0"/>
                  <a:pt x="2036" y="0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Freeform 254"/>
          <p:cNvSpPr/>
          <p:nvPr/>
        </p:nvSpPr>
        <p:spPr bwMode="auto">
          <a:xfrm>
            <a:off x="7238425" y="3914433"/>
            <a:ext cx="337563" cy="146109"/>
          </a:xfrm>
          <a:custGeom>
            <a:avLst/>
            <a:gdLst>
              <a:gd name="T0" fmla="*/ 484 w 946"/>
              <a:gd name="T1" fmla="*/ 18 h 409"/>
              <a:gd name="T2" fmla="*/ 701 w 946"/>
              <a:gd name="T3" fmla="*/ 9 h 409"/>
              <a:gd name="T4" fmla="*/ 913 w 946"/>
              <a:gd name="T5" fmla="*/ 0 h 409"/>
              <a:gd name="T6" fmla="*/ 825 w 946"/>
              <a:gd name="T7" fmla="*/ 18 h 409"/>
              <a:gd name="T8" fmla="*/ 590 w 946"/>
              <a:gd name="T9" fmla="*/ 47 h 409"/>
              <a:gd name="T10" fmla="*/ 374 w 946"/>
              <a:gd name="T11" fmla="*/ 61 h 409"/>
              <a:gd name="T12" fmla="*/ 231 w 946"/>
              <a:gd name="T13" fmla="*/ 138 h 409"/>
              <a:gd name="T14" fmla="*/ 223 w 946"/>
              <a:gd name="T15" fmla="*/ 227 h 409"/>
              <a:gd name="T16" fmla="*/ 255 w 946"/>
              <a:gd name="T17" fmla="*/ 292 h 409"/>
              <a:gd name="T18" fmla="*/ 419 w 946"/>
              <a:gd name="T19" fmla="*/ 315 h 409"/>
              <a:gd name="T20" fmla="*/ 627 w 946"/>
              <a:gd name="T21" fmla="*/ 254 h 409"/>
              <a:gd name="T22" fmla="*/ 857 w 946"/>
              <a:gd name="T23" fmla="*/ 199 h 409"/>
              <a:gd name="T24" fmla="*/ 946 w 946"/>
              <a:gd name="T25" fmla="*/ 186 h 409"/>
              <a:gd name="T26" fmla="*/ 744 w 946"/>
              <a:gd name="T27" fmla="*/ 251 h 409"/>
              <a:gd name="T28" fmla="*/ 537 w 946"/>
              <a:gd name="T29" fmla="*/ 318 h 409"/>
              <a:gd name="T30" fmla="*/ 248 w 946"/>
              <a:gd name="T31" fmla="*/ 383 h 409"/>
              <a:gd name="T32" fmla="*/ 36 w 946"/>
              <a:gd name="T33" fmla="*/ 331 h 409"/>
              <a:gd name="T34" fmla="*/ 11 w 946"/>
              <a:gd name="T35" fmla="*/ 265 h 409"/>
              <a:gd name="T36" fmla="*/ 7 w 946"/>
              <a:gd name="T37" fmla="*/ 175 h 409"/>
              <a:gd name="T38" fmla="*/ 190 w 946"/>
              <a:gd name="T39" fmla="*/ 56 h 409"/>
              <a:gd name="T40" fmla="*/ 484 w 946"/>
              <a:gd name="T41" fmla="*/ 18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46" h="409">
                <a:moveTo>
                  <a:pt x="484" y="18"/>
                </a:moveTo>
                <a:cubicBezTo>
                  <a:pt x="701" y="9"/>
                  <a:pt x="701" y="9"/>
                  <a:pt x="701" y="9"/>
                </a:cubicBezTo>
                <a:cubicBezTo>
                  <a:pt x="913" y="0"/>
                  <a:pt x="913" y="0"/>
                  <a:pt x="913" y="0"/>
                </a:cubicBezTo>
                <a:cubicBezTo>
                  <a:pt x="825" y="18"/>
                  <a:pt x="825" y="18"/>
                  <a:pt x="825" y="18"/>
                </a:cubicBezTo>
                <a:cubicBezTo>
                  <a:pt x="825" y="18"/>
                  <a:pt x="705" y="38"/>
                  <a:pt x="590" y="47"/>
                </a:cubicBezTo>
                <a:cubicBezTo>
                  <a:pt x="374" y="61"/>
                  <a:pt x="374" y="61"/>
                  <a:pt x="374" y="61"/>
                </a:cubicBezTo>
                <a:cubicBezTo>
                  <a:pt x="374" y="61"/>
                  <a:pt x="252" y="71"/>
                  <a:pt x="231" y="138"/>
                </a:cubicBezTo>
                <a:cubicBezTo>
                  <a:pt x="231" y="138"/>
                  <a:pt x="213" y="182"/>
                  <a:pt x="223" y="227"/>
                </a:cubicBezTo>
                <a:cubicBezTo>
                  <a:pt x="231" y="266"/>
                  <a:pt x="255" y="292"/>
                  <a:pt x="255" y="292"/>
                </a:cubicBezTo>
                <a:cubicBezTo>
                  <a:pt x="293" y="347"/>
                  <a:pt x="419" y="315"/>
                  <a:pt x="419" y="315"/>
                </a:cubicBezTo>
                <a:cubicBezTo>
                  <a:pt x="627" y="254"/>
                  <a:pt x="627" y="254"/>
                  <a:pt x="627" y="254"/>
                </a:cubicBezTo>
                <a:cubicBezTo>
                  <a:pt x="738" y="223"/>
                  <a:pt x="857" y="199"/>
                  <a:pt x="857" y="199"/>
                </a:cubicBezTo>
                <a:cubicBezTo>
                  <a:pt x="946" y="186"/>
                  <a:pt x="946" y="186"/>
                  <a:pt x="946" y="186"/>
                </a:cubicBezTo>
                <a:cubicBezTo>
                  <a:pt x="744" y="251"/>
                  <a:pt x="744" y="251"/>
                  <a:pt x="744" y="251"/>
                </a:cubicBezTo>
                <a:cubicBezTo>
                  <a:pt x="537" y="318"/>
                  <a:pt x="537" y="318"/>
                  <a:pt x="537" y="318"/>
                </a:cubicBezTo>
                <a:cubicBezTo>
                  <a:pt x="451" y="354"/>
                  <a:pt x="248" y="383"/>
                  <a:pt x="248" y="383"/>
                </a:cubicBezTo>
                <a:cubicBezTo>
                  <a:pt x="77" y="409"/>
                  <a:pt x="36" y="331"/>
                  <a:pt x="36" y="331"/>
                </a:cubicBezTo>
                <a:cubicBezTo>
                  <a:pt x="27" y="317"/>
                  <a:pt x="15" y="292"/>
                  <a:pt x="11" y="265"/>
                </a:cubicBezTo>
                <a:cubicBezTo>
                  <a:pt x="1" y="210"/>
                  <a:pt x="0" y="197"/>
                  <a:pt x="7" y="175"/>
                </a:cubicBezTo>
                <a:cubicBezTo>
                  <a:pt x="7" y="175"/>
                  <a:pt x="36" y="88"/>
                  <a:pt x="190" y="56"/>
                </a:cubicBezTo>
                <a:cubicBezTo>
                  <a:pt x="190" y="56"/>
                  <a:pt x="390" y="14"/>
                  <a:pt x="484" y="18"/>
                </a:cubicBezTo>
                <a:close/>
              </a:path>
            </a:pathLst>
          </a:custGeom>
          <a:solidFill>
            <a:srgbClr val="324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Freeform 255"/>
          <p:cNvSpPr/>
          <p:nvPr/>
        </p:nvSpPr>
        <p:spPr bwMode="auto">
          <a:xfrm>
            <a:off x="7313999" y="3910654"/>
            <a:ext cx="278364" cy="127216"/>
          </a:xfrm>
          <a:custGeom>
            <a:avLst/>
            <a:gdLst>
              <a:gd name="T0" fmla="*/ 161 w 777"/>
              <a:gd name="T1" fmla="*/ 70 h 356"/>
              <a:gd name="T2" fmla="*/ 377 w 777"/>
              <a:gd name="T3" fmla="*/ 56 h 356"/>
              <a:gd name="T4" fmla="*/ 612 w 777"/>
              <a:gd name="T5" fmla="*/ 27 h 356"/>
              <a:gd name="T6" fmla="*/ 740 w 777"/>
              <a:gd name="T7" fmla="*/ 0 h 356"/>
              <a:gd name="T8" fmla="*/ 777 w 777"/>
              <a:gd name="T9" fmla="*/ 189 h 356"/>
              <a:gd name="T10" fmla="*/ 644 w 777"/>
              <a:gd name="T11" fmla="*/ 208 h 356"/>
              <a:gd name="T12" fmla="*/ 415 w 777"/>
              <a:gd name="T13" fmla="*/ 263 h 356"/>
              <a:gd name="T14" fmla="*/ 206 w 777"/>
              <a:gd name="T15" fmla="*/ 324 h 356"/>
              <a:gd name="T16" fmla="*/ 42 w 777"/>
              <a:gd name="T17" fmla="*/ 301 h 356"/>
              <a:gd name="T18" fmla="*/ 10 w 777"/>
              <a:gd name="T19" fmla="*/ 236 h 356"/>
              <a:gd name="T20" fmla="*/ 18 w 777"/>
              <a:gd name="T21" fmla="*/ 147 h 356"/>
              <a:gd name="T22" fmla="*/ 161 w 777"/>
              <a:gd name="T23" fmla="*/ 70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77" h="356">
                <a:moveTo>
                  <a:pt x="161" y="70"/>
                </a:moveTo>
                <a:cubicBezTo>
                  <a:pt x="377" y="56"/>
                  <a:pt x="377" y="56"/>
                  <a:pt x="377" y="56"/>
                </a:cubicBezTo>
                <a:cubicBezTo>
                  <a:pt x="492" y="47"/>
                  <a:pt x="612" y="27"/>
                  <a:pt x="612" y="27"/>
                </a:cubicBezTo>
                <a:cubicBezTo>
                  <a:pt x="740" y="0"/>
                  <a:pt x="740" y="0"/>
                  <a:pt x="740" y="0"/>
                </a:cubicBezTo>
                <a:cubicBezTo>
                  <a:pt x="777" y="189"/>
                  <a:pt x="777" y="189"/>
                  <a:pt x="777" y="189"/>
                </a:cubicBezTo>
                <a:cubicBezTo>
                  <a:pt x="644" y="208"/>
                  <a:pt x="644" y="208"/>
                  <a:pt x="644" y="208"/>
                </a:cubicBezTo>
                <a:cubicBezTo>
                  <a:pt x="644" y="208"/>
                  <a:pt x="525" y="232"/>
                  <a:pt x="415" y="263"/>
                </a:cubicBezTo>
                <a:cubicBezTo>
                  <a:pt x="206" y="324"/>
                  <a:pt x="206" y="324"/>
                  <a:pt x="206" y="324"/>
                </a:cubicBezTo>
                <a:cubicBezTo>
                  <a:pt x="206" y="324"/>
                  <a:pt x="80" y="356"/>
                  <a:pt x="42" y="301"/>
                </a:cubicBezTo>
                <a:cubicBezTo>
                  <a:pt x="42" y="301"/>
                  <a:pt x="18" y="275"/>
                  <a:pt x="10" y="236"/>
                </a:cubicBezTo>
                <a:cubicBezTo>
                  <a:pt x="0" y="191"/>
                  <a:pt x="18" y="147"/>
                  <a:pt x="18" y="147"/>
                </a:cubicBezTo>
                <a:cubicBezTo>
                  <a:pt x="39" y="80"/>
                  <a:pt x="161" y="70"/>
                  <a:pt x="161" y="70"/>
                </a:cubicBezTo>
                <a:close/>
              </a:path>
            </a:pathLst>
          </a:custGeom>
          <a:solidFill>
            <a:srgbClr val="ECC1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Freeform 256"/>
          <p:cNvSpPr/>
          <p:nvPr/>
        </p:nvSpPr>
        <p:spPr bwMode="auto">
          <a:xfrm>
            <a:off x="8048324" y="3913173"/>
            <a:ext cx="337563" cy="146109"/>
          </a:xfrm>
          <a:custGeom>
            <a:avLst/>
            <a:gdLst>
              <a:gd name="T0" fmla="*/ 462 w 946"/>
              <a:gd name="T1" fmla="*/ 18 h 410"/>
              <a:gd name="T2" fmla="*/ 245 w 946"/>
              <a:gd name="T3" fmla="*/ 10 h 410"/>
              <a:gd name="T4" fmla="*/ 33 w 946"/>
              <a:gd name="T5" fmla="*/ 0 h 410"/>
              <a:gd name="T6" fmla="*/ 121 w 946"/>
              <a:gd name="T7" fmla="*/ 19 h 410"/>
              <a:gd name="T8" fmla="*/ 356 w 946"/>
              <a:gd name="T9" fmla="*/ 47 h 410"/>
              <a:gd name="T10" fmla="*/ 572 w 946"/>
              <a:gd name="T11" fmla="*/ 61 h 410"/>
              <a:gd name="T12" fmla="*/ 715 w 946"/>
              <a:gd name="T13" fmla="*/ 139 h 410"/>
              <a:gd name="T14" fmla="*/ 723 w 946"/>
              <a:gd name="T15" fmla="*/ 228 h 410"/>
              <a:gd name="T16" fmla="*/ 691 w 946"/>
              <a:gd name="T17" fmla="*/ 292 h 410"/>
              <a:gd name="T18" fmla="*/ 527 w 946"/>
              <a:gd name="T19" fmla="*/ 316 h 410"/>
              <a:gd name="T20" fmla="*/ 319 w 946"/>
              <a:gd name="T21" fmla="*/ 254 h 410"/>
              <a:gd name="T22" fmla="*/ 89 w 946"/>
              <a:gd name="T23" fmla="*/ 200 h 410"/>
              <a:gd name="T24" fmla="*/ 0 w 946"/>
              <a:gd name="T25" fmla="*/ 186 h 410"/>
              <a:gd name="T26" fmla="*/ 202 w 946"/>
              <a:gd name="T27" fmla="*/ 251 h 410"/>
              <a:gd name="T28" fmla="*/ 409 w 946"/>
              <a:gd name="T29" fmla="*/ 318 h 410"/>
              <a:gd name="T30" fmla="*/ 698 w 946"/>
              <a:gd name="T31" fmla="*/ 384 h 410"/>
              <a:gd name="T32" fmla="*/ 911 w 946"/>
              <a:gd name="T33" fmla="*/ 331 h 410"/>
              <a:gd name="T34" fmla="*/ 935 w 946"/>
              <a:gd name="T35" fmla="*/ 265 h 410"/>
              <a:gd name="T36" fmla="*/ 939 w 946"/>
              <a:gd name="T37" fmla="*/ 175 h 410"/>
              <a:gd name="T38" fmla="*/ 757 w 946"/>
              <a:gd name="T39" fmla="*/ 57 h 410"/>
              <a:gd name="T40" fmla="*/ 462 w 946"/>
              <a:gd name="T41" fmla="*/ 18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46" h="410">
                <a:moveTo>
                  <a:pt x="462" y="18"/>
                </a:moveTo>
                <a:cubicBezTo>
                  <a:pt x="245" y="10"/>
                  <a:pt x="245" y="10"/>
                  <a:pt x="245" y="10"/>
                </a:cubicBezTo>
                <a:cubicBezTo>
                  <a:pt x="33" y="0"/>
                  <a:pt x="33" y="0"/>
                  <a:pt x="33" y="0"/>
                </a:cubicBezTo>
                <a:cubicBezTo>
                  <a:pt x="121" y="19"/>
                  <a:pt x="121" y="19"/>
                  <a:pt x="121" y="19"/>
                </a:cubicBezTo>
                <a:cubicBezTo>
                  <a:pt x="121" y="19"/>
                  <a:pt x="242" y="38"/>
                  <a:pt x="356" y="47"/>
                </a:cubicBezTo>
                <a:cubicBezTo>
                  <a:pt x="572" y="61"/>
                  <a:pt x="572" y="61"/>
                  <a:pt x="572" y="61"/>
                </a:cubicBezTo>
                <a:cubicBezTo>
                  <a:pt x="572" y="61"/>
                  <a:pt x="694" y="72"/>
                  <a:pt x="715" y="139"/>
                </a:cubicBezTo>
                <a:cubicBezTo>
                  <a:pt x="715" y="139"/>
                  <a:pt x="733" y="183"/>
                  <a:pt x="723" y="228"/>
                </a:cubicBezTo>
                <a:cubicBezTo>
                  <a:pt x="715" y="267"/>
                  <a:pt x="691" y="292"/>
                  <a:pt x="691" y="292"/>
                </a:cubicBezTo>
                <a:cubicBezTo>
                  <a:pt x="653" y="348"/>
                  <a:pt x="527" y="316"/>
                  <a:pt x="527" y="316"/>
                </a:cubicBezTo>
                <a:cubicBezTo>
                  <a:pt x="319" y="254"/>
                  <a:pt x="319" y="254"/>
                  <a:pt x="319" y="254"/>
                </a:cubicBezTo>
                <a:cubicBezTo>
                  <a:pt x="209" y="223"/>
                  <a:pt x="89" y="200"/>
                  <a:pt x="89" y="200"/>
                </a:cubicBezTo>
                <a:cubicBezTo>
                  <a:pt x="0" y="186"/>
                  <a:pt x="0" y="186"/>
                  <a:pt x="0" y="186"/>
                </a:cubicBezTo>
                <a:cubicBezTo>
                  <a:pt x="202" y="251"/>
                  <a:pt x="202" y="251"/>
                  <a:pt x="202" y="251"/>
                </a:cubicBezTo>
                <a:cubicBezTo>
                  <a:pt x="409" y="318"/>
                  <a:pt x="409" y="318"/>
                  <a:pt x="409" y="318"/>
                </a:cubicBezTo>
                <a:cubicBezTo>
                  <a:pt x="495" y="354"/>
                  <a:pt x="698" y="384"/>
                  <a:pt x="698" y="384"/>
                </a:cubicBezTo>
                <a:cubicBezTo>
                  <a:pt x="869" y="410"/>
                  <a:pt x="911" y="331"/>
                  <a:pt x="911" y="331"/>
                </a:cubicBezTo>
                <a:cubicBezTo>
                  <a:pt x="919" y="317"/>
                  <a:pt x="931" y="292"/>
                  <a:pt x="935" y="265"/>
                </a:cubicBezTo>
                <a:cubicBezTo>
                  <a:pt x="945" y="211"/>
                  <a:pt x="946" y="197"/>
                  <a:pt x="939" y="175"/>
                </a:cubicBezTo>
                <a:cubicBezTo>
                  <a:pt x="939" y="175"/>
                  <a:pt x="910" y="89"/>
                  <a:pt x="757" y="57"/>
                </a:cubicBezTo>
                <a:cubicBezTo>
                  <a:pt x="757" y="57"/>
                  <a:pt x="556" y="14"/>
                  <a:pt x="462" y="18"/>
                </a:cubicBezTo>
                <a:close/>
              </a:path>
            </a:pathLst>
          </a:custGeom>
          <a:solidFill>
            <a:srgbClr val="324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Freeform 257"/>
          <p:cNvSpPr/>
          <p:nvPr/>
        </p:nvSpPr>
        <p:spPr bwMode="auto">
          <a:xfrm>
            <a:off x="8031950" y="3909395"/>
            <a:ext cx="278364" cy="127216"/>
          </a:xfrm>
          <a:custGeom>
            <a:avLst/>
            <a:gdLst>
              <a:gd name="T0" fmla="*/ 616 w 777"/>
              <a:gd name="T1" fmla="*/ 69 h 356"/>
              <a:gd name="T2" fmla="*/ 400 w 777"/>
              <a:gd name="T3" fmla="*/ 55 h 356"/>
              <a:gd name="T4" fmla="*/ 165 w 777"/>
              <a:gd name="T5" fmla="*/ 27 h 356"/>
              <a:gd name="T6" fmla="*/ 37 w 777"/>
              <a:gd name="T7" fmla="*/ 0 h 356"/>
              <a:gd name="T8" fmla="*/ 0 w 777"/>
              <a:gd name="T9" fmla="*/ 188 h 356"/>
              <a:gd name="T10" fmla="*/ 133 w 777"/>
              <a:gd name="T11" fmla="*/ 208 h 356"/>
              <a:gd name="T12" fmla="*/ 363 w 777"/>
              <a:gd name="T13" fmla="*/ 262 h 356"/>
              <a:gd name="T14" fmla="*/ 571 w 777"/>
              <a:gd name="T15" fmla="*/ 324 h 356"/>
              <a:gd name="T16" fmla="*/ 735 w 777"/>
              <a:gd name="T17" fmla="*/ 300 h 356"/>
              <a:gd name="T18" fmla="*/ 767 w 777"/>
              <a:gd name="T19" fmla="*/ 236 h 356"/>
              <a:gd name="T20" fmla="*/ 759 w 777"/>
              <a:gd name="T21" fmla="*/ 147 h 356"/>
              <a:gd name="T22" fmla="*/ 616 w 777"/>
              <a:gd name="T23" fmla="*/ 69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77" h="356">
                <a:moveTo>
                  <a:pt x="616" y="69"/>
                </a:moveTo>
                <a:cubicBezTo>
                  <a:pt x="400" y="55"/>
                  <a:pt x="400" y="55"/>
                  <a:pt x="400" y="55"/>
                </a:cubicBezTo>
                <a:cubicBezTo>
                  <a:pt x="286" y="46"/>
                  <a:pt x="165" y="27"/>
                  <a:pt x="165" y="27"/>
                </a:cubicBezTo>
                <a:cubicBezTo>
                  <a:pt x="37" y="0"/>
                  <a:pt x="37" y="0"/>
                  <a:pt x="37" y="0"/>
                </a:cubicBezTo>
                <a:cubicBezTo>
                  <a:pt x="0" y="188"/>
                  <a:pt x="0" y="188"/>
                  <a:pt x="0" y="188"/>
                </a:cubicBezTo>
                <a:cubicBezTo>
                  <a:pt x="133" y="208"/>
                  <a:pt x="133" y="208"/>
                  <a:pt x="133" y="208"/>
                </a:cubicBezTo>
                <a:cubicBezTo>
                  <a:pt x="133" y="208"/>
                  <a:pt x="252" y="231"/>
                  <a:pt x="363" y="262"/>
                </a:cubicBezTo>
                <a:cubicBezTo>
                  <a:pt x="571" y="324"/>
                  <a:pt x="571" y="324"/>
                  <a:pt x="571" y="324"/>
                </a:cubicBezTo>
                <a:cubicBezTo>
                  <a:pt x="571" y="324"/>
                  <a:pt x="697" y="356"/>
                  <a:pt x="735" y="300"/>
                </a:cubicBezTo>
                <a:cubicBezTo>
                  <a:pt x="735" y="300"/>
                  <a:pt x="759" y="275"/>
                  <a:pt x="767" y="236"/>
                </a:cubicBezTo>
                <a:cubicBezTo>
                  <a:pt x="777" y="191"/>
                  <a:pt x="759" y="147"/>
                  <a:pt x="759" y="147"/>
                </a:cubicBezTo>
                <a:cubicBezTo>
                  <a:pt x="738" y="80"/>
                  <a:pt x="616" y="69"/>
                  <a:pt x="616" y="69"/>
                </a:cubicBezTo>
                <a:close/>
              </a:path>
            </a:pathLst>
          </a:custGeom>
          <a:solidFill>
            <a:srgbClr val="ECC1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Rectangle 258"/>
          <p:cNvSpPr>
            <a:spLocks noChangeArrowheads="1"/>
          </p:cNvSpPr>
          <p:nvPr/>
        </p:nvSpPr>
        <p:spPr bwMode="auto">
          <a:xfrm>
            <a:off x="7616293" y="2792161"/>
            <a:ext cx="361495" cy="481153"/>
          </a:xfrm>
          <a:prstGeom prst="rect">
            <a:avLst/>
          </a:prstGeom>
          <a:solidFill>
            <a:srgbClr val="303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Oval 259"/>
          <p:cNvSpPr>
            <a:spLocks noChangeArrowheads="1"/>
          </p:cNvSpPr>
          <p:nvPr/>
        </p:nvSpPr>
        <p:spPr bwMode="auto">
          <a:xfrm>
            <a:off x="7646523" y="2697694"/>
            <a:ext cx="318670" cy="411878"/>
          </a:xfrm>
          <a:prstGeom prst="ellipse">
            <a:avLst/>
          </a:prstGeom>
          <a:solidFill>
            <a:srgbClr val="EED3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Freeform 260"/>
          <p:cNvSpPr/>
          <p:nvPr/>
        </p:nvSpPr>
        <p:spPr bwMode="auto">
          <a:xfrm>
            <a:off x="7514268" y="2571738"/>
            <a:ext cx="580659" cy="984979"/>
          </a:xfrm>
          <a:custGeom>
            <a:avLst/>
            <a:gdLst>
              <a:gd name="T0" fmla="*/ 1533 w 1625"/>
              <a:gd name="T1" fmla="*/ 2021 h 2764"/>
              <a:gd name="T2" fmla="*/ 1412 w 1625"/>
              <a:gd name="T3" fmla="*/ 1519 h 2764"/>
              <a:gd name="T4" fmla="*/ 1430 w 1625"/>
              <a:gd name="T5" fmla="*/ 697 h 2764"/>
              <a:gd name="T6" fmla="*/ 1298 w 1625"/>
              <a:gd name="T7" fmla="*/ 272 h 2764"/>
              <a:gd name="T8" fmla="*/ 1101 w 1625"/>
              <a:gd name="T9" fmla="*/ 153 h 2764"/>
              <a:gd name="T10" fmla="*/ 882 w 1625"/>
              <a:gd name="T11" fmla="*/ 3 h 2764"/>
              <a:gd name="T12" fmla="*/ 812 w 1625"/>
              <a:gd name="T13" fmla="*/ 0 h 2764"/>
              <a:gd name="T14" fmla="*/ 743 w 1625"/>
              <a:gd name="T15" fmla="*/ 3 h 2764"/>
              <a:gd name="T16" fmla="*/ 507 w 1625"/>
              <a:gd name="T17" fmla="*/ 88 h 2764"/>
              <a:gd name="T18" fmla="*/ 319 w 1625"/>
              <a:gd name="T19" fmla="*/ 266 h 2764"/>
              <a:gd name="T20" fmla="*/ 195 w 1625"/>
              <a:gd name="T21" fmla="*/ 697 h 2764"/>
              <a:gd name="T22" fmla="*/ 213 w 1625"/>
              <a:gd name="T23" fmla="*/ 1519 h 2764"/>
              <a:gd name="T24" fmla="*/ 92 w 1625"/>
              <a:gd name="T25" fmla="*/ 2021 h 2764"/>
              <a:gd name="T26" fmla="*/ 0 w 1625"/>
              <a:gd name="T27" fmla="*/ 2642 h 2764"/>
              <a:gd name="T28" fmla="*/ 459 w 1625"/>
              <a:gd name="T29" fmla="*/ 2652 h 2764"/>
              <a:gd name="T30" fmla="*/ 623 w 1625"/>
              <a:gd name="T31" fmla="*/ 2570 h 2764"/>
              <a:gd name="T32" fmla="*/ 472 w 1625"/>
              <a:gd name="T33" fmla="*/ 1693 h 2764"/>
              <a:gd name="T34" fmla="*/ 474 w 1625"/>
              <a:gd name="T35" fmla="*/ 1319 h 2764"/>
              <a:gd name="T36" fmla="*/ 368 w 1625"/>
              <a:gd name="T37" fmla="*/ 1053 h 2764"/>
              <a:gd name="T38" fmla="*/ 440 w 1625"/>
              <a:gd name="T39" fmla="*/ 619 h 2764"/>
              <a:gd name="T40" fmla="*/ 812 w 1625"/>
              <a:gd name="T41" fmla="*/ 671 h 2764"/>
              <a:gd name="T42" fmla="*/ 1189 w 1625"/>
              <a:gd name="T43" fmla="*/ 617 h 2764"/>
              <a:gd name="T44" fmla="*/ 1257 w 1625"/>
              <a:gd name="T45" fmla="*/ 1053 h 2764"/>
              <a:gd name="T46" fmla="*/ 1151 w 1625"/>
              <a:gd name="T47" fmla="*/ 1319 h 2764"/>
              <a:gd name="T48" fmla="*/ 1153 w 1625"/>
              <a:gd name="T49" fmla="*/ 1693 h 2764"/>
              <a:gd name="T50" fmla="*/ 1002 w 1625"/>
              <a:gd name="T51" fmla="*/ 2570 h 2764"/>
              <a:gd name="T52" fmla="*/ 1166 w 1625"/>
              <a:gd name="T53" fmla="*/ 2652 h 2764"/>
              <a:gd name="T54" fmla="*/ 1625 w 1625"/>
              <a:gd name="T55" fmla="*/ 2642 h 2764"/>
              <a:gd name="T56" fmla="*/ 1533 w 1625"/>
              <a:gd name="T57" fmla="*/ 2021 h 2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625" h="2764">
                <a:moveTo>
                  <a:pt x="1533" y="2021"/>
                </a:moveTo>
                <a:cubicBezTo>
                  <a:pt x="1533" y="2021"/>
                  <a:pt x="1422" y="1716"/>
                  <a:pt x="1412" y="1519"/>
                </a:cubicBezTo>
                <a:cubicBezTo>
                  <a:pt x="1412" y="1519"/>
                  <a:pt x="1428" y="859"/>
                  <a:pt x="1430" y="697"/>
                </a:cubicBezTo>
                <a:cubicBezTo>
                  <a:pt x="1430" y="697"/>
                  <a:pt x="1429" y="450"/>
                  <a:pt x="1298" y="272"/>
                </a:cubicBezTo>
                <a:cubicBezTo>
                  <a:pt x="1298" y="272"/>
                  <a:pt x="1220" y="148"/>
                  <a:pt x="1101" y="153"/>
                </a:cubicBezTo>
                <a:cubicBezTo>
                  <a:pt x="1101" y="153"/>
                  <a:pt x="1024" y="19"/>
                  <a:pt x="882" y="3"/>
                </a:cubicBezTo>
                <a:cubicBezTo>
                  <a:pt x="882" y="3"/>
                  <a:pt x="857" y="0"/>
                  <a:pt x="812" y="0"/>
                </a:cubicBezTo>
                <a:cubicBezTo>
                  <a:pt x="767" y="0"/>
                  <a:pt x="743" y="3"/>
                  <a:pt x="743" y="3"/>
                </a:cubicBezTo>
                <a:cubicBezTo>
                  <a:pt x="601" y="19"/>
                  <a:pt x="507" y="88"/>
                  <a:pt x="507" y="88"/>
                </a:cubicBezTo>
                <a:cubicBezTo>
                  <a:pt x="392" y="160"/>
                  <a:pt x="319" y="266"/>
                  <a:pt x="319" y="266"/>
                </a:cubicBezTo>
                <a:cubicBezTo>
                  <a:pt x="188" y="444"/>
                  <a:pt x="195" y="697"/>
                  <a:pt x="195" y="697"/>
                </a:cubicBezTo>
                <a:cubicBezTo>
                  <a:pt x="197" y="859"/>
                  <a:pt x="213" y="1519"/>
                  <a:pt x="213" y="1519"/>
                </a:cubicBezTo>
                <a:cubicBezTo>
                  <a:pt x="203" y="1716"/>
                  <a:pt x="92" y="2021"/>
                  <a:pt x="92" y="2021"/>
                </a:cubicBezTo>
                <a:cubicBezTo>
                  <a:pt x="0" y="2642"/>
                  <a:pt x="0" y="2642"/>
                  <a:pt x="0" y="2642"/>
                </a:cubicBezTo>
                <a:cubicBezTo>
                  <a:pt x="126" y="2764"/>
                  <a:pt x="459" y="2652"/>
                  <a:pt x="459" y="2652"/>
                </a:cubicBezTo>
                <a:cubicBezTo>
                  <a:pt x="589" y="2612"/>
                  <a:pt x="623" y="2570"/>
                  <a:pt x="623" y="2570"/>
                </a:cubicBezTo>
                <a:cubicBezTo>
                  <a:pt x="554" y="2327"/>
                  <a:pt x="472" y="1693"/>
                  <a:pt x="472" y="1693"/>
                </a:cubicBezTo>
                <a:cubicBezTo>
                  <a:pt x="450" y="1417"/>
                  <a:pt x="474" y="1319"/>
                  <a:pt x="474" y="1319"/>
                </a:cubicBezTo>
                <a:cubicBezTo>
                  <a:pt x="386" y="1223"/>
                  <a:pt x="368" y="1053"/>
                  <a:pt x="368" y="1053"/>
                </a:cubicBezTo>
                <a:cubicBezTo>
                  <a:pt x="345" y="740"/>
                  <a:pt x="440" y="619"/>
                  <a:pt x="440" y="619"/>
                </a:cubicBezTo>
                <a:cubicBezTo>
                  <a:pt x="573" y="666"/>
                  <a:pt x="698" y="674"/>
                  <a:pt x="812" y="671"/>
                </a:cubicBezTo>
                <a:cubicBezTo>
                  <a:pt x="927" y="674"/>
                  <a:pt x="1056" y="664"/>
                  <a:pt x="1189" y="617"/>
                </a:cubicBezTo>
                <a:cubicBezTo>
                  <a:pt x="1189" y="617"/>
                  <a:pt x="1280" y="740"/>
                  <a:pt x="1257" y="1053"/>
                </a:cubicBezTo>
                <a:cubicBezTo>
                  <a:pt x="1257" y="1053"/>
                  <a:pt x="1239" y="1223"/>
                  <a:pt x="1151" y="1319"/>
                </a:cubicBezTo>
                <a:cubicBezTo>
                  <a:pt x="1151" y="1319"/>
                  <a:pt x="1175" y="1417"/>
                  <a:pt x="1153" y="1693"/>
                </a:cubicBezTo>
                <a:cubicBezTo>
                  <a:pt x="1153" y="1693"/>
                  <a:pt x="1071" y="2327"/>
                  <a:pt x="1002" y="2570"/>
                </a:cubicBezTo>
                <a:cubicBezTo>
                  <a:pt x="1002" y="2570"/>
                  <a:pt x="1038" y="2609"/>
                  <a:pt x="1166" y="2652"/>
                </a:cubicBezTo>
                <a:cubicBezTo>
                  <a:pt x="1166" y="2652"/>
                  <a:pt x="1499" y="2764"/>
                  <a:pt x="1625" y="2642"/>
                </a:cubicBezTo>
                <a:lnTo>
                  <a:pt x="1533" y="2021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Freeform 261"/>
          <p:cNvSpPr/>
          <p:nvPr/>
        </p:nvSpPr>
        <p:spPr bwMode="auto">
          <a:xfrm>
            <a:off x="7655339" y="3216634"/>
            <a:ext cx="297257" cy="158705"/>
          </a:xfrm>
          <a:custGeom>
            <a:avLst/>
            <a:gdLst>
              <a:gd name="T0" fmla="*/ 87 w 236"/>
              <a:gd name="T1" fmla="*/ 0 h 126"/>
              <a:gd name="T2" fmla="*/ 13 w 236"/>
              <a:gd name="T3" fmla="*/ 3 h 126"/>
              <a:gd name="T4" fmla="*/ 0 w 236"/>
              <a:gd name="T5" fmla="*/ 49 h 126"/>
              <a:gd name="T6" fmla="*/ 108 w 236"/>
              <a:gd name="T7" fmla="*/ 126 h 126"/>
              <a:gd name="T8" fmla="*/ 209 w 236"/>
              <a:gd name="T9" fmla="*/ 87 h 126"/>
              <a:gd name="T10" fmla="*/ 236 w 236"/>
              <a:gd name="T11" fmla="*/ 3 h 126"/>
              <a:gd name="T12" fmla="*/ 87 w 236"/>
              <a:gd name="T13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6" h="126">
                <a:moveTo>
                  <a:pt x="87" y="0"/>
                </a:moveTo>
                <a:lnTo>
                  <a:pt x="13" y="3"/>
                </a:lnTo>
                <a:lnTo>
                  <a:pt x="0" y="49"/>
                </a:lnTo>
                <a:lnTo>
                  <a:pt x="108" y="126"/>
                </a:lnTo>
                <a:lnTo>
                  <a:pt x="209" y="87"/>
                </a:lnTo>
                <a:lnTo>
                  <a:pt x="236" y="3"/>
                </a:lnTo>
                <a:lnTo>
                  <a:pt x="87" y="0"/>
                </a:lnTo>
                <a:close/>
              </a:path>
            </a:pathLst>
          </a:custGeom>
          <a:solidFill>
            <a:srgbClr val="DCB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Freeform 262"/>
          <p:cNvSpPr/>
          <p:nvPr/>
        </p:nvSpPr>
        <p:spPr bwMode="auto">
          <a:xfrm>
            <a:off x="7485299" y="3308582"/>
            <a:ext cx="227981" cy="429512"/>
          </a:xfrm>
          <a:custGeom>
            <a:avLst/>
            <a:gdLst>
              <a:gd name="T0" fmla="*/ 87 w 638"/>
              <a:gd name="T1" fmla="*/ 49 h 1203"/>
              <a:gd name="T2" fmla="*/ 239 w 638"/>
              <a:gd name="T3" fmla="*/ 21 h 1203"/>
              <a:gd name="T4" fmla="*/ 368 w 638"/>
              <a:gd name="T5" fmla="*/ 125 h 1203"/>
              <a:gd name="T6" fmla="*/ 365 w 638"/>
              <a:gd name="T7" fmla="*/ 133 h 1203"/>
              <a:gd name="T8" fmla="*/ 353 w 638"/>
              <a:gd name="T9" fmla="*/ 771 h 1203"/>
              <a:gd name="T10" fmla="*/ 638 w 638"/>
              <a:gd name="T11" fmla="*/ 1100 h 1203"/>
              <a:gd name="T12" fmla="*/ 361 w 638"/>
              <a:gd name="T13" fmla="*/ 1146 h 1203"/>
              <a:gd name="T14" fmla="*/ 84 w 638"/>
              <a:gd name="T15" fmla="*/ 766 h 1203"/>
              <a:gd name="T16" fmla="*/ 87 w 638"/>
              <a:gd name="T17" fmla="*/ 60 h 1203"/>
              <a:gd name="T18" fmla="*/ 87 w 638"/>
              <a:gd name="T19" fmla="*/ 49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38" h="1203">
                <a:moveTo>
                  <a:pt x="87" y="49"/>
                </a:moveTo>
                <a:cubicBezTo>
                  <a:pt x="93" y="13"/>
                  <a:pt x="162" y="0"/>
                  <a:pt x="239" y="21"/>
                </a:cubicBezTo>
                <a:cubicBezTo>
                  <a:pt x="317" y="42"/>
                  <a:pt x="374" y="89"/>
                  <a:pt x="368" y="125"/>
                </a:cubicBezTo>
                <a:cubicBezTo>
                  <a:pt x="367" y="128"/>
                  <a:pt x="366" y="130"/>
                  <a:pt x="365" y="133"/>
                </a:cubicBezTo>
                <a:cubicBezTo>
                  <a:pt x="365" y="133"/>
                  <a:pt x="166" y="329"/>
                  <a:pt x="353" y="771"/>
                </a:cubicBezTo>
                <a:cubicBezTo>
                  <a:pt x="535" y="1203"/>
                  <a:pt x="638" y="1100"/>
                  <a:pt x="638" y="1100"/>
                </a:cubicBezTo>
                <a:cubicBezTo>
                  <a:pt x="361" y="1146"/>
                  <a:pt x="361" y="1146"/>
                  <a:pt x="361" y="1146"/>
                </a:cubicBezTo>
                <a:cubicBezTo>
                  <a:pt x="361" y="1146"/>
                  <a:pt x="129" y="901"/>
                  <a:pt x="84" y="766"/>
                </a:cubicBezTo>
                <a:cubicBezTo>
                  <a:pt x="0" y="512"/>
                  <a:pt x="87" y="60"/>
                  <a:pt x="87" y="60"/>
                </a:cubicBezTo>
                <a:cubicBezTo>
                  <a:pt x="86" y="56"/>
                  <a:pt x="86" y="53"/>
                  <a:pt x="87" y="49"/>
                </a:cubicBezTo>
                <a:close/>
              </a:path>
            </a:pathLst>
          </a:custGeom>
          <a:solidFill>
            <a:srgbClr val="EED3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Freeform 263"/>
          <p:cNvSpPr/>
          <p:nvPr/>
        </p:nvSpPr>
        <p:spPr bwMode="auto">
          <a:xfrm>
            <a:off x="7909772" y="3308582"/>
            <a:ext cx="227981" cy="429512"/>
          </a:xfrm>
          <a:custGeom>
            <a:avLst/>
            <a:gdLst>
              <a:gd name="T0" fmla="*/ 550 w 637"/>
              <a:gd name="T1" fmla="*/ 49 h 1203"/>
              <a:gd name="T2" fmla="*/ 398 w 637"/>
              <a:gd name="T3" fmla="*/ 21 h 1203"/>
              <a:gd name="T4" fmla="*/ 270 w 637"/>
              <a:gd name="T5" fmla="*/ 125 h 1203"/>
              <a:gd name="T6" fmla="*/ 272 w 637"/>
              <a:gd name="T7" fmla="*/ 133 h 1203"/>
              <a:gd name="T8" fmla="*/ 285 w 637"/>
              <a:gd name="T9" fmla="*/ 771 h 1203"/>
              <a:gd name="T10" fmla="*/ 0 w 637"/>
              <a:gd name="T11" fmla="*/ 1100 h 1203"/>
              <a:gd name="T12" fmla="*/ 276 w 637"/>
              <a:gd name="T13" fmla="*/ 1146 h 1203"/>
              <a:gd name="T14" fmla="*/ 553 w 637"/>
              <a:gd name="T15" fmla="*/ 766 h 1203"/>
              <a:gd name="T16" fmla="*/ 550 w 637"/>
              <a:gd name="T17" fmla="*/ 60 h 1203"/>
              <a:gd name="T18" fmla="*/ 550 w 637"/>
              <a:gd name="T19" fmla="*/ 49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37" h="1203">
                <a:moveTo>
                  <a:pt x="550" y="49"/>
                </a:moveTo>
                <a:cubicBezTo>
                  <a:pt x="544" y="13"/>
                  <a:pt x="476" y="0"/>
                  <a:pt x="398" y="21"/>
                </a:cubicBezTo>
                <a:cubicBezTo>
                  <a:pt x="321" y="42"/>
                  <a:pt x="263" y="89"/>
                  <a:pt x="270" y="125"/>
                </a:cubicBezTo>
                <a:cubicBezTo>
                  <a:pt x="270" y="128"/>
                  <a:pt x="271" y="130"/>
                  <a:pt x="272" y="133"/>
                </a:cubicBezTo>
                <a:cubicBezTo>
                  <a:pt x="272" y="133"/>
                  <a:pt x="471" y="329"/>
                  <a:pt x="285" y="771"/>
                </a:cubicBezTo>
                <a:cubicBezTo>
                  <a:pt x="102" y="1203"/>
                  <a:pt x="0" y="1100"/>
                  <a:pt x="0" y="1100"/>
                </a:cubicBezTo>
                <a:cubicBezTo>
                  <a:pt x="276" y="1146"/>
                  <a:pt x="276" y="1146"/>
                  <a:pt x="276" y="1146"/>
                </a:cubicBezTo>
                <a:cubicBezTo>
                  <a:pt x="276" y="1146"/>
                  <a:pt x="508" y="901"/>
                  <a:pt x="553" y="766"/>
                </a:cubicBezTo>
                <a:cubicBezTo>
                  <a:pt x="637" y="512"/>
                  <a:pt x="550" y="60"/>
                  <a:pt x="550" y="60"/>
                </a:cubicBezTo>
                <a:cubicBezTo>
                  <a:pt x="551" y="56"/>
                  <a:pt x="551" y="53"/>
                  <a:pt x="550" y="49"/>
                </a:cubicBezTo>
                <a:close/>
              </a:path>
            </a:pathLst>
          </a:custGeom>
          <a:solidFill>
            <a:srgbClr val="EED3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Freeform 264"/>
          <p:cNvSpPr/>
          <p:nvPr/>
        </p:nvSpPr>
        <p:spPr bwMode="auto">
          <a:xfrm>
            <a:off x="7501673" y="3220413"/>
            <a:ext cx="618446" cy="653714"/>
          </a:xfrm>
          <a:custGeom>
            <a:avLst/>
            <a:gdLst>
              <a:gd name="T0" fmla="*/ 1420 w 1733"/>
              <a:gd name="T1" fmla="*/ 1350 h 1834"/>
              <a:gd name="T2" fmla="*/ 1453 w 1733"/>
              <a:gd name="T3" fmla="*/ 1036 h 1834"/>
              <a:gd name="T4" fmla="*/ 1567 w 1733"/>
              <a:gd name="T5" fmla="*/ 784 h 1834"/>
              <a:gd name="T6" fmla="*/ 1513 w 1733"/>
              <a:gd name="T7" fmla="*/ 596 h 1834"/>
              <a:gd name="T8" fmla="*/ 1514 w 1733"/>
              <a:gd name="T9" fmla="*/ 481 h 1834"/>
              <a:gd name="T10" fmla="*/ 1733 w 1733"/>
              <a:gd name="T11" fmla="*/ 430 h 1834"/>
              <a:gd name="T12" fmla="*/ 1702 w 1733"/>
              <a:gd name="T13" fmla="*/ 279 h 1834"/>
              <a:gd name="T14" fmla="*/ 1537 w 1733"/>
              <a:gd name="T15" fmla="*/ 122 h 1834"/>
              <a:gd name="T16" fmla="*/ 1464 w 1733"/>
              <a:gd name="T17" fmla="*/ 88 h 1834"/>
              <a:gd name="T18" fmla="*/ 1461 w 1733"/>
              <a:gd name="T19" fmla="*/ 86 h 1834"/>
              <a:gd name="T20" fmla="*/ 1417 w 1733"/>
              <a:gd name="T21" fmla="*/ 65 h 1834"/>
              <a:gd name="T22" fmla="*/ 1263 w 1733"/>
              <a:gd name="T23" fmla="*/ 0 h 1834"/>
              <a:gd name="T24" fmla="*/ 869 w 1733"/>
              <a:gd name="T25" fmla="*/ 334 h 1834"/>
              <a:gd name="T26" fmla="*/ 475 w 1733"/>
              <a:gd name="T27" fmla="*/ 0 h 1834"/>
              <a:gd name="T28" fmla="*/ 322 w 1733"/>
              <a:gd name="T29" fmla="*/ 65 h 1834"/>
              <a:gd name="T30" fmla="*/ 278 w 1733"/>
              <a:gd name="T31" fmla="*/ 86 h 1834"/>
              <a:gd name="T32" fmla="*/ 274 w 1733"/>
              <a:gd name="T33" fmla="*/ 88 h 1834"/>
              <a:gd name="T34" fmla="*/ 192 w 1733"/>
              <a:gd name="T35" fmla="*/ 126 h 1834"/>
              <a:gd name="T36" fmla="*/ 148 w 1733"/>
              <a:gd name="T37" fmla="*/ 156 h 1834"/>
              <a:gd name="T38" fmla="*/ 31 w 1733"/>
              <a:gd name="T39" fmla="*/ 291 h 1834"/>
              <a:gd name="T40" fmla="*/ 0 w 1733"/>
              <a:gd name="T41" fmla="*/ 441 h 1834"/>
              <a:gd name="T42" fmla="*/ 224 w 1733"/>
              <a:gd name="T43" fmla="*/ 494 h 1834"/>
              <a:gd name="T44" fmla="*/ 225 w 1733"/>
              <a:gd name="T45" fmla="*/ 596 h 1834"/>
              <a:gd name="T46" fmla="*/ 171 w 1733"/>
              <a:gd name="T47" fmla="*/ 784 h 1834"/>
              <a:gd name="T48" fmla="*/ 290 w 1733"/>
              <a:gd name="T49" fmla="*/ 1039 h 1834"/>
              <a:gd name="T50" fmla="*/ 322 w 1733"/>
              <a:gd name="T51" fmla="*/ 1350 h 1834"/>
              <a:gd name="T52" fmla="*/ 321 w 1733"/>
              <a:gd name="T53" fmla="*/ 1629 h 1834"/>
              <a:gd name="T54" fmla="*/ 381 w 1733"/>
              <a:gd name="T55" fmla="*/ 1814 h 1834"/>
              <a:gd name="T56" fmla="*/ 1321 w 1733"/>
              <a:gd name="T57" fmla="*/ 1834 h 1834"/>
              <a:gd name="T58" fmla="*/ 1451 w 1733"/>
              <a:gd name="T59" fmla="*/ 1654 h 1834"/>
              <a:gd name="T60" fmla="*/ 1420 w 1733"/>
              <a:gd name="T61" fmla="*/ 1350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733" h="1834">
                <a:moveTo>
                  <a:pt x="1420" y="1350"/>
                </a:moveTo>
                <a:cubicBezTo>
                  <a:pt x="1420" y="1238"/>
                  <a:pt x="1436" y="1126"/>
                  <a:pt x="1453" y="1036"/>
                </a:cubicBezTo>
                <a:cubicBezTo>
                  <a:pt x="1522" y="984"/>
                  <a:pt x="1567" y="890"/>
                  <a:pt x="1567" y="784"/>
                </a:cubicBezTo>
                <a:cubicBezTo>
                  <a:pt x="1567" y="712"/>
                  <a:pt x="1547" y="647"/>
                  <a:pt x="1513" y="596"/>
                </a:cubicBezTo>
                <a:cubicBezTo>
                  <a:pt x="1514" y="545"/>
                  <a:pt x="1514" y="513"/>
                  <a:pt x="1514" y="481"/>
                </a:cubicBezTo>
                <a:cubicBezTo>
                  <a:pt x="1733" y="430"/>
                  <a:pt x="1733" y="430"/>
                  <a:pt x="1733" y="430"/>
                </a:cubicBezTo>
                <a:cubicBezTo>
                  <a:pt x="1702" y="279"/>
                  <a:pt x="1702" y="279"/>
                  <a:pt x="1702" y="279"/>
                </a:cubicBezTo>
                <a:cubicBezTo>
                  <a:pt x="1688" y="216"/>
                  <a:pt x="1612" y="150"/>
                  <a:pt x="1537" y="122"/>
                </a:cubicBezTo>
                <a:cubicBezTo>
                  <a:pt x="1464" y="88"/>
                  <a:pt x="1464" y="88"/>
                  <a:pt x="1464" y="88"/>
                </a:cubicBezTo>
                <a:cubicBezTo>
                  <a:pt x="1463" y="87"/>
                  <a:pt x="1462" y="86"/>
                  <a:pt x="1461" y="86"/>
                </a:cubicBezTo>
                <a:cubicBezTo>
                  <a:pt x="1450" y="80"/>
                  <a:pt x="1435" y="73"/>
                  <a:pt x="1417" y="65"/>
                </a:cubicBezTo>
                <a:cubicBezTo>
                  <a:pt x="1378" y="49"/>
                  <a:pt x="1324" y="27"/>
                  <a:pt x="1263" y="0"/>
                </a:cubicBezTo>
                <a:cubicBezTo>
                  <a:pt x="1206" y="40"/>
                  <a:pt x="1084" y="304"/>
                  <a:pt x="869" y="334"/>
                </a:cubicBezTo>
                <a:cubicBezTo>
                  <a:pt x="653" y="304"/>
                  <a:pt x="532" y="40"/>
                  <a:pt x="475" y="0"/>
                </a:cubicBezTo>
                <a:cubicBezTo>
                  <a:pt x="414" y="27"/>
                  <a:pt x="360" y="49"/>
                  <a:pt x="322" y="65"/>
                </a:cubicBezTo>
                <a:cubicBezTo>
                  <a:pt x="303" y="73"/>
                  <a:pt x="288" y="80"/>
                  <a:pt x="278" y="86"/>
                </a:cubicBezTo>
                <a:cubicBezTo>
                  <a:pt x="277" y="86"/>
                  <a:pt x="276" y="87"/>
                  <a:pt x="274" y="88"/>
                </a:cubicBezTo>
                <a:cubicBezTo>
                  <a:pt x="192" y="126"/>
                  <a:pt x="192" y="126"/>
                  <a:pt x="192" y="126"/>
                </a:cubicBezTo>
                <a:cubicBezTo>
                  <a:pt x="176" y="134"/>
                  <a:pt x="161" y="144"/>
                  <a:pt x="148" y="156"/>
                </a:cubicBezTo>
                <a:cubicBezTo>
                  <a:pt x="91" y="189"/>
                  <a:pt x="41" y="241"/>
                  <a:pt x="31" y="291"/>
                </a:cubicBezTo>
                <a:cubicBezTo>
                  <a:pt x="0" y="441"/>
                  <a:pt x="0" y="441"/>
                  <a:pt x="0" y="441"/>
                </a:cubicBezTo>
                <a:cubicBezTo>
                  <a:pt x="224" y="494"/>
                  <a:pt x="224" y="494"/>
                  <a:pt x="224" y="494"/>
                </a:cubicBezTo>
                <a:cubicBezTo>
                  <a:pt x="224" y="522"/>
                  <a:pt x="225" y="552"/>
                  <a:pt x="225" y="596"/>
                </a:cubicBezTo>
                <a:cubicBezTo>
                  <a:pt x="191" y="647"/>
                  <a:pt x="171" y="712"/>
                  <a:pt x="171" y="784"/>
                </a:cubicBezTo>
                <a:cubicBezTo>
                  <a:pt x="171" y="893"/>
                  <a:pt x="219" y="988"/>
                  <a:pt x="290" y="1039"/>
                </a:cubicBezTo>
                <a:cubicBezTo>
                  <a:pt x="307" y="1129"/>
                  <a:pt x="322" y="1240"/>
                  <a:pt x="322" y="1350"/>
                </a:cubicBezTo>
                <a:cubicBezTo>
                  <a:pt x="322" y="1660"/>
                  <a:pt x="328" y="1613"/>
                  <a:pt x="321" y="1629"/>
                </a:cubicBezTo>
                <a:cubicBezTo>
                  <a:pt x="288" y="1697"/>
                  <a:pt x="417" y="1652"/>
                  <a:pt x="381" y="1814"/>
                </a:cubicBezTo>
                <a:cubicBezTo>
                  <a:pt x="1321" y="1834"/>
                  <a:pt x="1321" y="1834"/>
                  <a:pt x="1321" y="1834"/>
                </a:cubicBezTo>
                <a:cubicBezTo>
                  <a:pt x="1285" y="1672"/>
                  <a:pt x="1484" y="1722"/>
                  <a:pt x="1451" y="1654"/>
                </a:cubicBezTo>
                <a:cubicBezTo>
                  <a:pt x="1444" y="1638"/>
                  <a:pt x="1420" y="1660"/>
                  <a:pt x="1420" y="1350"/>
                </a:cubicBezTo>
                <a:close/>
              </a:path>
            </a:pathLst>
          </a:custGeom>
          <a:solidFill>
            <a:srgbClr val="965B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Freeform 265"/>
          <p:cNvSpPr/>
          <p:nvPr/>
        </p:nvSpPr>
        <p:spPr bwMode="auto">
          <a:xfrm>
            <a:off x="7622591" y="2632197"/>
            <a:ext cx="364014" cy="175080"/>
          </a:xfrm>
          <a:custGeom>
            <a:avLst/>
            <a:gdLst>
              <a:gd name="T0" fmla="*/ 544 w 1021"/>
              <a:gd name="T1" fmla="*/ 1 h 493"/>
              <a:gd name="T2" fmla="*/ 518 w 1021"/>
              <a:gd name="T3" fmla="*/ 1 h 493"/>
              <a:gd name="T4" fmla="*/ 518 w 1021"/>
              <a:gd name="T5" fmla="*/ 1 h 493"/>
              <a:gd name="T6" fmla="*/ 517 w 1021"/>
              <a:gd name="T7" fmla="*/ 1 h 493"/>
              <a:gd name="T8" fmla="*/ 516 w 1021"/>
              <a:gd name="T9" fmla="*/ 1 h 493"/>
              <a:gd name="T10" fmla="*/ 516 w 1021"/>
              <a:gd name="T11" fmla="*/ 1 h 493"/>
              <a:gd name="T12" fmla="*/ 491 w 1021"/>
              <a:gd name="T13" fmla="*/ 1 h 493"/>
              <a:gd name="T14" fmla="*/ 0 w 1021"/>
              <a:gd name="T15" fmla="*/ 493 h 493"/>
              <a:gd name="T16" fmla="*/ 31 w 1021"/>
              <a:gd name="T17" fmla="*/ 493 h 493"/>
              <a:gd name="T18" fmla="*/ 385 w 1021"/>
              <a:gd name="T19" fmla="*/ 108 h 493"/>
              <a:gd name="T20" fmla="*/ 517 w 1021"/>
              <a:gd name="T21" fmla="*/ 97 h 493"/>
              <a:gd name="T22" fmla="*/ 650 w 1021"/>
              <a:gd name="T23" fmla="*/ 113 h 493"/>
              <a:gd name="T24" fmla="*/ 988 w 1021"/>
              <a:gd name="T25" fmla="*/ 493 h 493"/>
              <a:gd name="T26" fmla="*/ 1021 w 1021"/>
              <a:gd name="T27" fmla="*/ 493 h 493"/>
              <a:gd name="T28" fmla="*/ 544 w 1021"/>
              <a:gd name="T29" fmla="*/ 1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21" h="493">
                <a:moveTo>
                  <a:pt x="544" y="1"/>
                </a:moveTo>
                <a:cubicBezTo>
                  <a:pt x="535" y="1"/>
                  <a:pt x="527" y="1"/>
                  <a:pt x="518" y="1"/>
                </a:cubicBezTo>
                <a:cubicBezTo>
                  <a:pt x="518" y="1"/>
                  <a:pt x="518" y="1"/>
                  <a:pt x="518" y="1"/>
                </a:cubicBezTo>
                <a:cubicBezTo>
                  <a:pt x="517" y="1"/>
                  <a:pt x="517" y="1"/>
                  <a:pt x="517" y="1"/>
                </a:cubicBezTo>
                <a:cubicBezTo>
                  <a:pt x="516" y="1"/>
                  <a:pt x="516" y="1"/>
                  <a:pt x="516" y="1"/>
                </a:cubicBezTo>
                <a:cubicBezTo>
                  <a:pt x="516" y="1"/>
                  <a:pt x="516" y="1"/>
                  <a:pt x="516" y="1"/>
                </a:cubicBezTo>
                <a:cubicBezTo>
                  <a:pt x="509" y="1"/>
                  <a:pt x="500" y="1"/>
                  <a:pt x="491" y="1"/>
                </a:cubicBezTo>
                <a:cubicBezTo>
                  <a:pt x="421" y="0"/>
                  <a:pt x="85" y="27"/>
                  <a:pt x="0" y="493"/>
                </a:cubicBezTo>
                <a:cubicBezTo>
                  <a:pt x="31" y="493"/>
                  <a:pt x="31" y="493"/>
                  <a:pt x="31" y="493"/>
                </a:cubicBezTo>
                <a:cubicBezTo>
                  <a:pt x="31" y="493"/>
                  <a:pt x="91" y="187"/>
                  <a:pt x="385" y="108"/>
                </a:cubicBezTo>
                <a:cubicBezTo>
                  <a:pt x="408" y="102"/>
                  <a:pt x="501" y="96"/>
                  <a:pt x="517" y="97"/>
                </a:cubicBezTo>
                <a:cubicBezTo>
                  <a:pt x="577" y="99"/>
                  <a:pt x="608" y="97"/>
                  <a:pt x="650" y="113"/>
                </a:cubicBezTo>
                <a:cubicBezTo>
                  <a:pt x="937" y="217"/>
                  <a:pt x="988" y="493"/>
                  <a:pt x="988" y="493"/>
                </a:cubicBezTo>
                <a:cubicBezTo>
                  <a:pt x="1021" y="493"/>
                  <a:pt x="1021" y="493"/>
                  <a:pt x="1021" y="493"/>
                </a:cubicBezTo>
                <a:cubicBezTo>
                  <a:pt x="896" y="19"/>
                  <a:pt x="614" y="0"/>
                  <a:pt x="544" y="1"/>
                </a:cubicBezTo>
                <a:close/>
              </a:path>
            </a:pathLst>
          </a:custGeom>
          <a:solidFill>
            <a:srgbClr val="E8E5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Freeform 266"/>
          <p:cNvSpPr/>
          <p:nvPr/>
        </p:nvSpPr>
        <p:spPr bwMode="auto">
          <a:xfrm>
            <a:off x="7671714" y="3095716"/>
            <a:ext cx="280883" cy="183896"/>
          </a:xfrm>
          <a:custGeom>
            <a:avLst/>
            <a:gdLst>
              <a:gd name="T0" fmla="*/ 538 w 788"/>
              <a:gd name="T1" fmla="*/ 0 h 518"/>
              <a:gd name="T2" fmla="*/ 376 w 788"/>
              <a:gd name="T3" fmla="*/ 38 h 518"/>
              <a:gd name="T4" fmla="*/ 230 w 788"/>
              <a:gd name="T5" fmla="*/ 7 h 518"/>
              <a:gd name="T6" fmla="*/ 0 w 788"/>
              <a:gd name="T7" fmla="*/ 351 h 518"/>
              <a:gd name="T8" fmla="*/ 395 w 788"/>
              <a:gd name="T9" fmla="*/ 518 h 518"/>
              <a:gd name="T10" fmla="*/ 788 w 788"/>
              <a:gd name="T11" fmla="*/ 351 h 518"/>
              <a:gd name="T12" fmla="*/ 538 w 788"/>
              <a:gd name="T13" fmla="*/ 0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88" h="518">
                <a:moveTo>
                  <a:pt x="538" y="0"/>
                </a:moveTo>
                <a:cubicBezTo>
                  <a:pt x="538" y="0"/>
                  <a:pt x="461" y="38"/>
                  <a:pt x="376" y="38"/>
                </a:cubicBezTo>
                <a:cubicBezTo>
                  <a:pt x="297" y="38"/>
                  <a:pt x="230" y="7"/>
                  <a:pt x="230" y="7"/>
                </a:cubicBezTo>
                <a:cubicBezTo>
                  <a:pt x="230" y="7"/>
                  <a:pt x="345" y="270"/>
                  <a:pt x="0" y="351"/>
                </a:cubicBezTo>
                <a:cubicBezTo>
                  <a:pt x="395" y="518"/>
                  <a:pt x="395" y="518"/>
                  <a:pt x="395" y="518"/>
                </a:cubicBezTo>
                <a:cubicBezTo>
                  <a:pt x="788" y="351"/>
                  <a:pt x="788" y="351"/>
                  <a:pt x="788" y="351"/>
                </a:cubicBezTo>
                <a:cubicBezTo>
                  <a:pt x="479" y="326"/>
                  <a:pt x="538" y="0"/>
                  <a:pt x="538" y="0"/>
                </a:cubicBezTo>
                <a:close/>
              </a:path>
            </a:pathLst>
          </a:custGeom>
          <a:solidFill>
            <a:srgbClr val="DCB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Freeform 267"/>
          <p:cNvSpPr/>
          <p:nvPr/>
        </p:nvSpPr>
        <p:spPr bwMode="auto">
          <a:xfrm>
            <a:off x="7753585" y="3095716"/>
            <a:ext cx="134774" cy="98246"/>
          </a:xfrm>
          <a:custGeom>
            <a:avLst/>
            <a:gdLst>
              <a:gd name="T0" fmla="*/ 14 w 378"/>
              <a:gd name="T1" fmla="*/ 60 h 276"/>
              <a:gd name="T2" fmla="*/ 378 w 378"/>
              <a:gd name="T3" fmla="*/ 276 h 276"/>
              <a:gd name="T4" fmla="*/ 308 w 378"/>
              <a:gd name="T5" fmla="*/ 0 h 276"/>
              <a:gd name="T6" fmla="*/ 0 w 378"/>
              <a:gd name="T7" fmla="*/ 7 h 276"/>
              <a:gd name="T8" fmla="*/ 14 w 378"/>
              <a:gd name="T9" fmla="*/ 60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8" h="276">
                <a:moveTo>
                  <a:pt x="14" y="60"/>
                </a:moveTo>
                <a:cubicBezTo>
                  <a:pt x="378" y="276"/>
                  <a:pt x="378" y="276"/>
                  <a:pt x="378" y="276"/>
                </a:cubicBezTo>
                <a:cubicBezTo>
                  <a:pt x="378" y="276"/>
                  <a:pt x="282" y="193"/>
                  <a:pt x="308" y="0"/>
                </a:cubicBezTo>
                <a:cubicBezTo>
                  <a:pt x="308" y="0"/>
                  <a:pt x="156" y="82"/>
                  <a:pt x="0" y="7"/>
                </a:cubicBezTo>
                <a:cubicBezTo>
                  <a:pt x="0" y="7"/>
                  <a:pt x="9" y="29"/>
                  <a:pt x="14" y="60"/>
                </a:cubicBezTo>
                <a:close/>
              </a:path>
            </a:pathLst>
          </a:custGeom>
          <a:solidFill>
            <a:srgbClr val="D1AD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8" name="Freeform 268"/>
          <p:cNvSpPr/>
          <p:nvPr/>
        </p:nvSpPr>
        <p:spPr bwMode="auto">
          <a:xfrm>
            <a:off x="7335411" y="3719200"/>
            <a:ext cx="813678" cy="274585"/>
          </a:xfrm>
          <a:custGeom>
            <a:avLst/>
            <a:gdLst>
              <a:gd name="T0" fmla="*/ 294 w 2279"/>
              <a:gd name="T1" fmla="*/ 420 h 769"/>
              <a:gd name="T2" fmla="*/ 585 w 2279"/>
              <a:gd name="T3" fmla="*/ 483 h 769"/>
              <a:gd name="T4" fmla="*/ 1141 w 2279"/>
              <a:gd name="T5" fmla="*/ 589 h 769"/>
              <a:gd name="T6" fmla="*/ 2228 w 2279"/>
              <a:gd name="T7" fmla="*/ 769 h 769"/>
              <a:gd name="T8" fmla="*/ 2279 w 2279"/>
              <a:gd name="T9" fmla="*/ 583 h 769"/>
              <a:gd name="T10" fmla="*/ 1388 w 2279"/>
              <a:gd name="T11" fmla="*/ 302 h 769"/>
              <a:gd name="T12" fmla="*/ 320 w 2279"/>
              <a:gd name="T13" fmla="*/ 5 h 769"/>
              <a:gd name="T14" fmla="*/ 294 w 2279"/>
              <a:gd name="T15" fmla="*/ 420 h 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79" h="769">
                <a:moveTo>
                  <a:pt x="294" y="420"/>
                </a:moveTo>
                <a:cubicBezTo>
                  <a:pt x="585" y="483"/>
                  <a:pt x="585" y="483"/>
                  <a:pt x="585" y="483"/>
                </a:cubicBezTo>
                <a:cubicBezTo>
                  <a:pt x="669" y="491"/>
                  <a:pt x="1005" y="550"/>
                  <a:pt x="1141" y="589"/>
                </a:cubicBezTo>
                <a:cubicBezTo>
                  <a:pt x="1761" y="763"/>
                  <a:pt x="2228" y="769"/>
                  <a:pt x="2228" y="769"/>
                </a:cubicBezTo>
                <a:cubicBezTo>
                  <a:pt x="2279" y="583"/>
                  <a:pt x="2279" y="583"/>
                  <a:pt x="2279" y="583"/>
                </a:cubicBezTo>
                <a:cubicBezTo>
                  <a:pt x="2279" y="583"/>
                  <a:pt x="1650" y="365"/>
                  <a:pt x="1388" y="302"/>
                </a:cubicBezTo>
                <a:cubicBezTo>
                  <a:pt x="1155" y="246"/>
                  <a:pt x="708" y="16"/>
                  <a:pt x="320" y="5"/>
                </a:cubicBezTo>
                <a:cubicBezTo>
                  <a:pt x="139" y="0"/>
                  <a:pt x="0" y="272"/>
                  <a:pt x="294" y="420"/>
                </a:cubicBezTo>
                <a:close/>
              </a:path>
            </a:pathLst>
          </a:custGeom>
          <a:solidFill>
            <a:srgbClr val="D186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Freeform 269"/>
          <p:cNvSpPr/>
          <p:nvPr/>
        </p:nvSpPr>
        <p:spPr bwMode="auto">
          <a:xfrm>
            <a:off x="7485299" y="3719200"/>
            <a:ext cx="813678" cy="273326"/>
          </a:xfrm>
          <a:custGeom>
            <a:avLst/>
            <a:gdLst>
              <a:gd name="T0" fmla="*/ 1985 w 2279"/>
              <a:gd name="T1" fmla="*/ 420 h 764"/>
              <a:gd name="T2" fmla="*/ 1693 w 2279"/>
              <a:gd name="T3" fmla="*/ 482 h 764"/>
              <a:gd name="T4" fmla="*/ 1137 w 2279"/>
              <a:gd name="T5" fmla="*/ 587 h 764"/>
              <a:gd name="T6" fmla="*/ 50 w 2279"/>
              <a:gd name="T7" fmla="*/ 764 h 764"/>
              <a:gd name="T8" fmla="*/ 0 w 2279"/>
              <a:gd name="T9" fmla="*/ 579 h 764"/>
              <a:gd name="T10" fmla="*/ 891 w 2279"/>
              <a:gd name="T11" fmla="*/ 300 h 764"/>
              <a:gd name="T12" fmla="*/ 1960 w 2279"/>
              <a:gd name="T13" fmla="*/ 5 h 764"/>
              <a:gd name="T14" fmla="*/ 1985 w 2279"/>
              <a:gd name="T15" fmla="*/ 420 h 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79" h="764">
                <a:moveTo>
                  <a:pt x="1985" y="420"/>
                </a:moveTo>
                <a:cubicBezTo>
                  <a:pt x="1693" y="482"/>
                  <a:pt x="1693" y="482"/>
                  <a:pt x="1693" y="482"/>
                </a:cubicBezTo>
                <a:cubicBezTo>
                  <a:pt x="1609" y="490"/>
                  <a:pt x="1273" y="549"/>
                  <a:pt x="1137" y="587"/>
                </a:cubicBezTo>
                <a:cubicBezTo>
                  <a:pt x="517" y="760"/>
                  <a:pt x="50" y="764"/>
                  <a:pt x="50" y="764"/>
                </a:cubicBezTo>
                <a:cubicBezTo>
                  <a:pt x="0" y="579"/>
                  <a:pt x="0" y="579"/>
                  <a:pt x="0" y="579"/>
                </a:cubicBezTo>
                <a:cubicBezTo>
                  <a:pt x="0" y="579"/>
                  <a:pt x="628" y="362"/>
                  <a:pt x="891" y="300"/>
                </a:cubicBezTo>
                <a:cubicBezTo>
                  <a:pt x="1124" y="244"/>
                  <a:pt x="1571" y="15"/>
                  <a:pt x="1960" y="5"/>
                </a:cubicBezTo>
                <a:cubicBezTo>
                  <a:pt x="2141" y="0"/>
                  <a:pt x="2279" y="272"/>
                  <a:pt x="1985" y="420"/>
                </a:cubicBezTo>
                <a:close/>
              </a:path>
            </a:pathLst>
          </a:custGeom>
          <a:solidFill>
            <a:srgbClr val="C47B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Freeform 270"/>
          <p:cNvSpPr/>
          <p:nvPr/>
        </p:nvSpPr>
        <p:spPr bwMode="auto">
          <a:xfrm>
            <a:off x="7564651" y="3505074"/>
            <a:ext cx="495009" cy="311113"/>
          </a:xfrm>
          <a:custGeom>
            <a:avLst/>
            <a:gdLst>
              <a:gd name="T0" fmla="*/ 1324 w 1386"/>
              <a:gd name="T1" fmla="*/ 872 h 872"/>
              <a:gd name="T2" fmla="*/ 63 w 1386"/>
              <a:gd name="T3" fmla="*/ 872 h 872"/>
              <a:gd name="T4" fmla="*/ 0 w 1386"/>
              <a:gd name="T5" fmla="*/ 810 h 872"/>
              <a:gd name="T6" fmla="*/ 0 w 1386"/>
              <a:gd name="T7" fmla="*/ 62 h 872"/>
              <a:gd name="T8" fmla="*/ 63 w 1386"/>
              <a:gd name="T9" fmla="*/ 0 h 872"/>
              <a:gd name="T10" fmla="*/ 1324 w 1386"/>
              <a:gd name="T11" fmla="*/ 0 h 872"/>
              <a:gd name="T12" fmla="*/ 1386 w 1386"/>
              <a:gd name="T13" fmla="*/ 62 h 872"/>
              <a:gd name="T14" fmla="*/ 1386 w 1386"/>
              <a:gd name="T15" fmla="*/ 810 h 872"/>
              <a:gd name="T16" fmla="*/ 1324 w 1386"/>
              <a:gd name="T17" fmla="*/ 872 h 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86" h="872">
                <a:moveTo>
                  <a:pt x="1324" y="872"/>
                </a:moveTo>
                <a:cubicBezTo>
                  <a:pt x="63" y="872"/>
                  <a:pt x="63" y="872"/>
                  <a:pt x="63" y="872"/>
                </a:cubicBezTo>
                <a:cubicBezTo>
                  <a:pt x="28" y="872"/>
                  <a:pt x="0" y="844"/>
                  <a:pt x="0" y="810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28"/>
                  <a:pt x="28" y="0"/>
                  <a:pt x="63" y="0"/>
                </a:cubicBezTo>
                <a:cubicBezTo>
                  <a:pt x="1324" y="0"/>
                  <a:pt x="1324" y="0"/>
                  <a:pt x="1324" y="0"/>
                </a:cubicBezTo>
                <a:cubicBezTo>
                  <a:pt x="1358" y="0"/>
                  <a:pt x="1386" y="28"/>
                  <a:pt x="1386" y="62"/>
                </a:cubicBezTo>
                <a:cubicBezTo>
                  <a:pt x="1386" y="810"/>
                  <a:pt x="1386" y="810"/>
                  <a:pt x="1386" y="810"/>
                </a:cubicBezTo>
                <a:cubicBezTo>
                  <a:pt x="1386" y="844"/>
                  <a:pt x="1358" y="872"/>
                  <a:pt x="1324" y="872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Freeform 271"/>
          <p:cNvSpPr/>
          <p:nvPr/>
        </p:nvSpPr>
        <p:spPr bwMode="auto">
          <a:xfrm>
            <a:off x="7568431" y="3512632"/>
            <a:ext cx="491230" cy="303555"/>
          </a:xfrm>
          <a:custGeom>
            <a:avLst/>
            <a:gdLst>
              <a:gd name="T0" fmla="*/ 0 w 1376"/>
              <a:gd name="T1" fmla="*/ 822 h 850"/>
              <a:gd name="T2" fmla="*/ 53 w 1376"/>
              <a:gd name="T3" fmla="*/ 850 h 850"/>
              <a:gd name="T4" fmla="*/ 1314 w 1376"/>
              <a:gd name="T5" fmla="*/ 850 h 850"/>
              <a:gd name="T6" fmla="*/ 1376 w 1376"/>
              <a:gd name="T7" fmla="*/ 787 h 850"/>
              <a:gd name="T8" fmla="*/ 1376 w 1376"/>
              <a:gd name="T9" fmla="*/ 40 h 850"/>
              <a:gd name="T10" fmla="*/ 1361 w 1376"/>
              <a:gd name="T11" fmla="*/ 0 h 850"/>
              <a:gd name="T12" fmla="*/ 0 w 1376"/>
              <a:gd name="T13" fmla="*/ 822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76" h="850">
                <a:moveTo>
                  <a:pt x="0" y="822"/>
                </a:moveTo>
                <a:cubicBezTo>
                  <a:pt x="12" y="839"/>
                  <a:pt x="31" y="850"/>
                  <a:pt x="53" y="850"/>
                </a:cubicBezTo>
                <a:cubicBezTo>
                  <a:pt x="1314" y="850"/>
                  <a:pt x="1314" y="850"/>
                  <a:pt x="1314" y="850"/>
                </a:cubicBezTo>
                <a:cubicBezTo>
                  <a:pt x="1348" y="850"/>
                  <a:pt x="1376" y="822"/>
                  <a:pt x="1376" y="787"/>
                </a:cubicBezTo>
                <a:cubicBezTo>
                  <a:pt x="1376" y="40"/>
                  <a:pt x="1376" y="40"/>
                  <a:pt x="1376" y="40"/>
                </a:cubicBezTo>
                <a:cubicBezTo>
                  <a:pt x="1376" y="25"/>
                  <a:pt x="1370" y="11"/>
                  <a:pt x="1361" y="0"/>
                </a:cubicBezTo>
                <a:lnTo>
                  <a:pt x="0" y="822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" name="Freeform 272"/>
          <p:cNvSpPr/>
          <p:nvPr/>
        </p:nvSpPr>
        <p:spPr bwMode="auto">
          <a:xfrm>
            <a:off x="7562132" y="3814928"/>
            <a:ext cx="500047" cy="27710"/>
          </a:xfrm>
          <a:custGeom>
            <a:avLst/>
            <a:gdLst>
              <a:gd name="T0" fmla="*/ 1378 w 1400"/>
              <a:gd name="T1" fmla="*/ 0 h 79"/>
              <a:gd name="T2" fmla="*/ 22 w 1400"/>
              <a:gd name="T3" fmla="*/ 0 h 79"/>
              <a:gd name="T4" fmla="*/ 0 w 1400"/>
              <a:gd name="T5" fmla="*/ 23 h 79"/>
              <a:gd name="T6" fmla="*/ 0 w 1400"/>
              <a:gd name="T7" fmla="*/ 57 h 79"/>
              <a:gd name="T8" fmla="*/ 22 w 1400"/>
              <a:gd name="T9" fmla="*/ 79 h 79"/>
              <a:gd name="T10" fmla="*/ 1378 w 1400"/>
              <a:gd name="T11" fmla="*/ 79 h 79"/>
              <a:gd name="T12" fmla="*/ 1400 w 1400"/>
              <a:gd name="T13" fmla="*/ 57 h 79"/>
              <a:gd name="T14" fmla="*/ 1400 w 1400"/>
              <a:gd name="T15" fmla="*/ 23 h 79"/>
              <a:gd name="T16" fmla="*/ 1378 w 1400"/>
              <a:gd name="T17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00" h="79">
                <a:moveTo>
                  <a:pt x="1378" y="0"/>
                </a:move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1"/>
                  <a:pt x="0" y="23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69"/>
                  <a:pt x="10" y="79"/>
                  <a:pt x="22" y="79"/>
                </a:cubicBezTo>
                <a:cubicBezTo>
                  <a:pt x="1378" y="79"/>
                  <a:pt x="1378" y="79"/>
                  <a:pt x="1378" y="79"/>
                </a:cubicBezTo>
                <a:cubicBezTo>
                  <a:pt x="1390" y="79"/>
                  <a:pt x="1400" y="69"/>
                  <a:pt x="1400" y="57"/>
                </a:cubicBezTo>
                <a:cubicBezTo>
                  <a:pt x="1400" y="23"/>
                  <a:pt x="1400" y="23"/>
                  <a:pt x="1400" y="23"/>
                </a:cubicBezTo>
                <a:cubicBezTo>
                  <a:pt x="1400" y="11"/>
                  <a:pt x="1390" y="0"/>
                  <a:pt x="1378" y="0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3" name="Oval 273"/>
          <p:cNvSpPr>
            <a:spLocks noChangeArrowheads="1"/>
          </p:cNvSpPr>
          <p:nvPr/>
        </p:nvSpPr>
        <p:spPr bwMode="auto">
          <a:xfrm>
            <a:off x="9699612" y="1928104"/>
            <a:ext cx="193973" cy="193974"/>
          </a:xfrm>
          <a:prstGeom prst="ellipse">
            <a:avLst/>
          </a:prstGeom>
          <a:solidFill>
            <a:srgbClr val="FFFD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Oval 274"/>
          <p:cNvSpPr>
            <a:spLocks noChangeArrowheads="1"/>
          </p:cNvSpPr>
          <p:nvPr/>
        </p:nvSpPr>
        <p:spPr bwMode="auto">
          <a:xfrm>
            <a:off x="9778964" y="1928101"/>
            <a:ext cx="115880" cy="115880"/>
          </a:xfrm>
          <a:prstGeom prst="ellipse">
            <a:avLst/>
          </a:prstGeom>
          <a:solidFill>
            <a:srgbClr val="CC4B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Oval 275"/>
          <p:cNvSpPr>
            <a:spLocks noChangeArrowheads="1"/>
          </p:cNvSpPr>
          <p:nvPr/>
        </p:nvSpPr>
        <p:spPr bwMode="auto">
          <a:xfrm>
            <a:off x="7314003" y="1975965"/>
            <a:ext cx="99506" cy="98246"/>
          </a:xfrm>
          <a:prstGeom prst="ellipse">
            <a:avLst/>
          </a:prstGeom>
          <a:solidFill>
            <a:srgbClr val="CC4B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Oval 276"/>
          <p:cNvSpPr>
            <a:spLocks noChangeArrowheads="1"/>
          </p:cNvSpPr>
          <p:nvPr/>
        </p:nvSpPr>
        <p:spPr bwMode="auto">
          <a:xfrm>
            <a:off x="7045712" y="1975965"/>
            <a:ext cx="99506" cy="98246"/>
          </a:xfrm>
          <a:prstGeom prst="ellipse">
            <a:avLst/>
          </a:prstGeom>
          <a:solidFill>
            <a:srgbClr val="CC4B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Oval 277"/>
          <p:cNvSpPr>
            <a:spLocks noChangeArrowheads="1"/>
          </p:cNvSpPr>
          <p:nvPr/>
        </p:nvSpPr>
        <p:spPr bwMode="auto">
          <a:xfrm>
            <a:off x="7180488" y="1975965"/>
            <a:ext cx="99506" cy="98246"/>
          </a:xfrm>
          <a:prstGeom prst="ellipse">
            <a:avLst/>
          </a:prstGeom>
          <a:solidFill>
            <a:srgbClr val="CC4B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2" name="文本框 281"/>
          <p:cNvSpPr txBox="1"/>
          <p:nvPr/>
        </p:nvSpPr>
        <p:spPr>
          <a:xfrm>
            <a:off x="318748" y="2405254"/>
            <a:ext cx="5740725" cy="13295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bg1"/>
                </a:solidFill>
              </a:rPr>
              <a:t>上海交通大学</a:t>
            </a:r>
            <a:endParaRPr lang="en-US" altLang="zh-CN" sz="24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chemeClr val="bg1"/>
                </a:solidFill>
              </a:rPr>
              <a:t>海外派出</a:t>
            </a:r>
            <a:r>
              <a:rPr lang="zh-CN" altLang="en-US" sz="4000" dirty="0">
                <a:solidFill>
                  <a:schemeClr val="bg1"/>
                </a:solidFill>
              </a:rPr>
              <a:t>行前培训会</a:t>
            </a:r>
          </a:p>
        </p:txBody>
      </p:sp>
      <p:grpSp>
        <p:nvGrpSpPr>
          <p:cNvPr id="2" name="组 1"/>
          <p:cNvGrpSpPr/>
          <p:nvPr/>
        </p:nvGrpSpPr>
        <p:grpSpPr>
          <a:xfrm>
            <a:off x="8038223" y="4258913"/>
            <a:ext cx="917779" cy="1960160"/>
            <a:chOff x="10362665" y="2937271"/>
            <a:chExt cx="917779" cy="1960160"/>
          </a:xfrm>
        </p:grpSpPr>
        <p:sp>
          <p:nvSpPr>
            <p:cNvPr id="280" name="Oval 207"/>
            <p:cNvSpPr>
              <a:spLocks noChangeArrowheads="1"/>
            </p:cNvSpPr>
            <p:nvPr/>
          </p:nvSpPr>
          <p:spPr bwMode="auto">
            <a:xfrm>
              <a:off x="10632554" y="2963279"/>
              <a:ext cx="386787" cy="458728"/>
            </a:xfrm>
            <a:prstGeom prst="ellipse">
              <a:avLst/>
            </a:prstGeom>
            <a:solidFill>
              <a:srgbClr val="EED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1" name="Freeform 208"/>
            <p:cNvSpPr/>
            <p:nvPr/>
          </p:nvSpPr>
          <p:spPr bwMode="auto">
            <a:xfrm>
              <a:off x="10601747" y="2937271"/>
              <a:ext cx="447146" cy="270043"/>
            </a:xfrm>
            <a:custGeom>
              <a:avLst/>
              <a:gdLst>
                <a:gd name="T0" fmla="*/ 140 w 1253"/>
                <a:gd name="T1" fmla="*/ 1140 h 1140"/>
                <a:gd name="T2" fmla="*/ 273 w 1253"/>
                <a:gd name="T3" fmla="*/ 489 h 1140"/>
                <a:gd name="T4" fmla="*/ 685 w 1253"/>
                <a:gd name="T5" fmla="*/ 587 h 1140"/>
                <a:gd name="T6" fmla="*/ 850 w 1253"/>
                <a:gd name="T7" fmla="*/ 514 h 1140"/>
                <a:gd name="T8" fmla="*/ 1084 w 1253"/>
                <a:gd name="T9" fmla="*/ 612 h 1140"/>
                <a:gd name="T10" fmla="*/ 1118 w 1253"/>
                <a:gd name="T11" fmla="*/ 1096 h 1140"/>
                <a:gd name="T12" fmla="*/ 1222 w 1253"/>
                <a:gd name="T13" fmla="*/ 737 h 1140"/>
                <a:gd name="T14" fmla="*/ 1197 w 1253"/>
                <a:gd name="T15" fmla="*/ 393 h 1140"/>
                <a:gd name="T16" fmla="*/ 998 w 1253"/>
                <a:gd name="T17" fmla="*/ 186 h 1140"/>
                <a:gd name="T18" fmla="*/ 572 w 1253"/>
                <a:gd name="T19" fmla="*/ 38 h 1140"/>
                <a:gd name="T20" fmla="*/ 232 w 1253"/>
                <a:gd name="T21" fmla="*/ 195 h 1140"/>
                <a:gd name="T22" fmla="*/ 21 w 1253"/>
                <a:gd name="T23" fmla="*/ 650 h 1140"/>
                <a:gd name="T24" fmla="*/ 140 w 1253"/>
                <a:gd name="T25" fmla="*/ 1140 h 1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3" h="1140">
                  <a:moveTo>
                    <a:pt x="140" y="1140"/>
                  </a:moveTo>
                  <a:cubicBezTo>
                    <a:pt x="140" y="1140"/>
                    <a:pt x="23" y="707"/>
                    <a:pt x="273" y="489"/>
                  </a:cubicBezTo>
                  <a:cubicBezTo>
                    <a:pt x="273" y="489"/>
                    <a:pt x="459" y="639"/>
                    <a:pt x="685" y="587"/>
                  </a:cubicBezTo>
                  <a:cubicBezTo>
                    <a:pt x="685" y="587"/>
                    <a:pt x="759" y="571"/>
                    <a:pt x="850" y="514"/>
                  </a:cubicBezTo>
                  <a:cubicBezTo>
                    <a:pt x="850" y="514"/>
                    <a:pt x="1026" y="439"/>
                    <a:pt x="1084" y="612"/>
                  </a:cubicBezTo>
                  <a:cubicBezTo>
                    <a:pt x="1146" y="796"/>
                    <a:pt x="1115" y="984"/>
                    <a:pt x="1118" y="1096"/>
                  </a:cubicBezTo>
                  <a:cubicBezTo>
                    <a:pt x="1118" y="1096"/>
                    <a:pt x="1219" y="797"/>
                    <a:pt x="1222" y="737"/>
                  </a:cubicBezTo>
                  <a:cubicBezTo>
                    <a:pt x="1222" y="737"/>
                    <a:pt x="1253" y="521"/>
                    <a:pt x="1197" y="393"/>
                  </a:cubicBezTo>
                  <a:cubicBezTo>
                    <a:pt x="1197" y="393"/>
                    <a:pt x="1156" y="256"/>
                    <a:pt x="998" y="186"/>
                  </a:cubicBezTo>
                  <a:cubicBezTo>
                    <a:pt x="998" y="186"/>
                    <a:pt x="944" y="8"/>
                    <a:pt x="572" y="38"/>
                  </a:cubicBezTo>
                  <a:cubicBezTo>
                    <a:pt x="572" y="38"/>
                    <a:pt x="297" y="0"/>
                    <a:pt x="232" y="195"/>
                  </a:cubicBezTo>
                  <a:cubicBezTo>
                    <a:pt x="232" y="195"/>
                    <a:pt x="0" y="246"/>
                    <a:pt x="21" y="650"/>
                  </a:cubicBezTo>
                  <a:cubicBezTo>
                    <a:pt x="21" y="650"/>
                    <a:pt x="1" y="955"/>
                    <a:pt x="140" y="114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7" name="Freeform 237"/>
            <p:cNvSpPr/>
            <p:nvPr/>
          </p:nvSpPr>
          <p:spPr bwMode="auto">
            <a:xfrm>
              <a:off x="10616125" y="3402382"/>
              <a:ext cx="405580" cy="185373"/>
            </a:xfrm>
            <a:custGeom>
              <a:avLst/>
              <a:gdLst>
                <a:gd name="T0" fmla="*/ 1137 w 1137"/>
                <a:gd name="T1" fmla="*/ 251 h 320"/>
                <a:gd name="T2" fmla="*/ 897 w 1137"/>
                <a:gd name="T3" fmla="*/ 163 h 320"/>
                <a:gd name="T4" fmla="*/ 755 w 1137"/>
                <a:gd name="T5" fmla="*/ 0 h 320"/>
                <a:gd name="T6" fmla="*/ 570 w 1137"/>
                <a:gd name="T7" fmla="*/ 0 h 320"/>
                <a:gd name="T8" fmla="*/ 567 w 1137"/>
                <a:gd name="T9" fmla="*/ 0 h 320"/>
                <a:gd name="T10" fmla="*/ 382 w 1137"/>
                <a:gd name="T11" fmla="*/ 0 h 320"/>
                <a:gd name="T12" fmla="*/ 241 w 1137"/>
                <a:gd name="T13" fmla="*/ 163 h 320"/>
                <a:gd name="T14" fmla="*/ 0 w 1137"/>
                <a:gd name="T15" fmla="*/ 251 h 320"/>
                <a:gd name="T16" fmla="*/ 569 w 1137"/>
                <a:gd name="T17" fmla="*/ 320 h 320"/>
                <a:gd name="T18" fmla="*/ 1137 w 1137"/>
                <a:gd name="T19" fmla="*/ 251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7" h="320">
                  <a:moveTo>
                    <a:pt x="1137" y="251"/>
                  </a:moveTo>
                  <a:cubicBezTo>
                    <a:pt x="897" y="163"/>
                    <a:pt x="897" y="163"/>
                    <a:pt x="897" y="163"/>
                  </a:cubicBezTo>
                  <a:cubicBezTo>
                    <a:pt x="717" y="103"/>
                    <a:pt x="755" y="0"/>
                    <a:pt x="755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67" y="0"/>
                    <a:pt x="567" y="0"/>
                    <a:pt x="567" y="0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382" y="0"/>
                    <a:pt x="421" y="103"/>
                    <a:pt x="241" y="163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569" y="320"/>
                    <a:pt x="569" y="320"/>
                    <a:pt x="569" y="320"/>
                  </a:cubicBezTo>
                  <a:lnTo>
                    <a:pt x="1137" y="251"/>
                  </a:lnTo>
                  <a:close/>
                </a:path>
              </a:pathLst>
            </a:custGeom>
            <a:solidFill>
              <a:srgbClr val="DDB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3" name="Freeform 239"/>
            <p:cNvSpPr/>
            <p:nvPr/>
          </p:nvSpPr>
          <p:spPr bwMode="auto">
            <a:xfrm>
              <a:off x="10413536" y="3454577"/>
              <a:ext cx="806121" cy="634820"/>
            </a:xfrm>
            <a:custGeom>
              <a:avLst/>
              <a:gdLst>
                <a:gd name="T0" fmla="*/ 2225 w 2256"/>
                <a:gd name="T1" fmla="*/ 1068 h 1781"/>
                <a:gd name="T2" fmla="*/ 2075 w 2256"/>
                <a:gd name="T3" fmla="*/ 496 h 1781"/>
                <a:gd name="T4" fmla="*/ 1447 w 2256"/>
                <a:gd name="T5" fmla="*/ 5 h 1781"/>
                <a:gd name="T6" fmla="*/ 1128 w 2256"/>
                <a:gd name="T7" fmla="*/ 1646 h 1781"/>
                <a:gd name="T8" fmla="*/ 819 w 2256"/>
                <a:gd name="T9" fmla="*/ 0 h 1781"/>
                <a:gd name="T10" fmla="*/ 182 w 2256"/>
                <a:gd name="T11" fmla="*/ 496 h 1781"/>
                <a:gd name="T12" fmla="*/ 31 w 2256"/>
                <a:gd name="T13" fmla="*/ 1068 h 1781"/>
                <a:gd name="T14" fmla="*/ 25 w 2256"/>
                <a:gd name="T15" fmla="*/ 1345 h 1781"/>
                <a:gd name="T16" fmla="*/ 103 w 2256"/>
                <a:gd name="T17" fmla="*/ 1531 h 1781"/>
                <a:gd name="T18" fmla="*/ 226 w 2256"/>
                <a:gd name="T19" fmla="*/ 1694 h 1781"/>
                <a:gd name="T20" fmla="*/ 485 w 2256"/>
                <a:gd name="T21" fmla="*/ 1637 h 1781"/>
                <a:gd name="T22" fmla="*/ 328 w 2256"/>
                <a:gd name="T23" fmla="*/ 1369 h 1781"/>
                <a:gd name="T24" fmla="*/ 351 w 2256"/>
                <a:gd name="T25" fmla="*/ 1196 h 1781"/>
                <a:gd name="T26" fmla="*/ 485 w 2256"/>
                <a:gd name="T27" fmla="*/ 872 h 1781"/>
                <a:gd name="T28" fmla="*/ 537 w 2256"/>
                <a:gd name="T29" fmla="*/ 1390 h 1781"/>
                <a:gd name="T30" fmla="*/ 560 w 2256"/>
                <a:gd name="T31" fmla="*/ 1781 h 1781"/>
                <a:gd name="T32" fmla="*/ 1127 w 2256"/>
                <a:gd name="T33" fmla="*/ 1781 h 1781"/>
                <a:gd name="T34" fmla="*/ 1129 w 2256"/>
                <a:gd name="T35" fmla="*/ 1781 h 1781"/>
                <a:gd name="T36" fmla="*/ 1696 w 2256"/>
                <a:gd name="T37" fmla="*/ 1781 h 1781"/>
                <a:gd name="T38" fmla="*/ 1719 w 2256"/>
                <a:gd name="T39" fmla="*/ 1390 h 1781"/>
                <a:gd name="T40" fmla="*/ 1771 w 2256"/>
                <a:gd name="T41" fmla="*/ 872 h 1781"/>
                <a:gd name="T42" fmla="*/ 1905 w 2256"/>
                <a:gd name="T43" fmla="*/ 1196 h 1781"/>
                <a:gd name="T44" fmla="*/ 1928 w 2256"/>
                <a:gd name="T45" fmla="*/ 1369 h 1781"/>
                <a:gd name="T46" fmla="*/ 1771 w 2256"/>
                <a:gd name="T47" fmla="*/ 1637 h 1781"/>
                <a:gd name="T48" fmla="*/ 2030 w 2256"/>
                <a:gd name="T49" fmla="*/ 1694 h 1781"/>
                <a:gd name="T50" fmla="*/ 2153 w 2256"/>
                <a:gd name="T51" fmla="*/ 1531 h 1781"/>
                <a:gd name="T52" fmla="*/ 2231 w 2256"/>
                <a:gd name="T53" fmla="*/ 1345 h 1781"/>
                <a:gd name="T54" fmla="*/ 2225 w 2256"/>
                <a:gd name="T55" fmla="*/ 1068 h 1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56" h="1781">
                  <a:moveTo>
                    <a:pt x="2225" y="1068"/>
                  </a:moveTo>
                  <a:cubicBezTo>
                    <a:pt x="2075" y="496"/>
                    <a:pt x="2075" y="496"/>
                    <a:pt x="2075" y="496"/>
                  </a:cubicBezTo>
                  <a:cubicBezTo>
                    <a:pt x="1978" y="110"/>
                    <a:pt x="1447" y="5"/>
                    <a:pt x="1447" y="5"/>
                  </a:cubicBezTo>
                  <a:cubicBezTo>
                    <a:pt x="1128" y="1646"/>
                    <a:pt x="1128" y="1646"/>
                    <a:pt x="1128" y="1646"/>
                  </a:cubicBezTo>
                  <a:cubicBezTo>
                    <a:pt x="819" y="0"/>
                    <a:pt x="819" y="0"/>
                    <a:pt x="819" y="0"/>
                  </a:cubicBezTo>
                  <a:cubicBezTo>
                    <a:pt x="819" y="0"/>
                    <a:pt x="278" y="110"/>
                    <a:pt x="182" y="496"/>
                  </a:cubicBezTo>
                  <a:cubicBezTo>
                    <a:pt x="31" y="1068"/>
                    <a:pt x="31" y="1068"/>
                    <a:pt x="31" y="1068"/>
                  </a:cubicBezTo>
                  <a:cubicBezTo>
                    <a:pt x="31" y="1068"/>
                    <a:pt x="0" y="1185"/>
                    <a:pt x="25" y="1345"/>
                  </a:cubicBezTo>
                  <a:cubicBezTo>
                    <a:pt x="35" y="1412"/>
                    <a:pt x="62" y="1476"/>
                    <a:pt x="103" y="1531"/>
                  </a:cubicBezTo>
                  <a:cubicBezTo>
                    <a:pt x="226" y="1694"/>
                    <a:pt x="226" y="1694"/>
                    <a:pt x="226" y="1694"/>
                  </a:cubicBezTo>
                  <a:cubicBezTo>
                    <a:pt x="485" y="1637"/>
                    <a:pt x="485" y="1637"/>
                    <a:pt x="485" y="1637"/>
                  </a:cubicBezTo>
                  <a:cubicBezTo>
                    <a:pt x="328" y="1369"/>
                    <a:pt x="328" y="1369"/>
                    <a:pt x="328" y="1369"/>
                  </a:cubicBezTo>
                  <a:cubicBezTo>
                    <a:pt x="328" y="1369"/>
                    <a:pt x="329" y="1258"/>
                    <a:pt x="351" y="1196"/>
                  </a:cubicBezTo>
                  <a:cubicBezTo>
                    <a:pt x="485" y="872"/>
                    <a:pt x="485" y="872"/>
                    <a:pt x="485" y="872"/>
                  </a:cubicBezTo>
                  <a:cubicBezTo>
                    <a:pt x="537" y="1390"/>
                    <a:pt x="537" y="1390"/>
                    <a:pt x="537" y="1390"/>
                  </a:cubicBezTo>
                  <a:cubicBezTo>
                    <a:pt x="560" y="1781"/>
                    <a:pt x="560" y="1781"/>
                    <a:pt x="560" y="1781"/>
                  </a:cubicBezTo>
                  <a:cubicBezTo>
                    <a:pt x="1127" y="1781"/>
                    <a:pt x="1127" y="1781"/>
                    <a:pt x="1127" y="1781"/>
                  </a:cubicBezTo>
                  <a:cubicBezTo>
                    <a:pt x="1129" y="1781"/>
                    <a:pt x="1129" y="1781"/>
                    <a:pt x="1129" y="1781"/>
                  </a:cubicBezTo>
                  <a:cubicBezTo>
                    <a:pt x="1696" y="1781"/>
                    <a:pt x="1696" y="1781"/>
                    <a:pt x="1696" y="1781"/>
                  </a:cubicBezTo>
                  <a:cubicBezTo>
                    <a:pt x="1719" y="1390"/>
                    <a:pt x="1719" y="1390"/>
                    <a:pt x="1719" y="1390"/>
                  </a:cubicBezTo>
                  <a:cubicBezTo>
                    <a:pt x="1771" y="872"/>
                    <a:pt x="1771" y="872"/>
                    <a:pt x="1771" y="872"/>
                  </a:cubicBezTo>
                  <a:cubicBezTo>
                    <a:pt x="1905" y="1196"/>
                    <a:pt x="1905" y="1196"/>
                    <a:pt x="1905" y="1196"/>
                  </a:cubicBezTo>
                  <a:cubicBezTo>
                    <a:pt x="1928" y="1258"/>
                    <a:pt x="1928" y="1369"/>
                    <a:pt x="1928" y="1369"/>
                  </a:cubicBezTo>
                  <a:cubicBezTo>
                    <a:pt x="1771" y="1637"/>
                    <a:pt x="1771" y="1637"/>
                    <a:pt x="1771" y="1637"/>
                  </a:cubicBezTo>
                  <a:cubicBezTo>
                    <a:pt x="2030" y="1694"/>
                    <a:pt x="2030" y="1694"/>
                    <a:pt x="2030" y="1694"/>
                  </a:cubicBezTo>
                  <a:cubicBezTo>
                    <a:pt x="2153" y="1531"/>
                    <a:pt x="2153" y="1531"/>
                    <a:pt x="2153" y="1531"/>
                  </a:cubicBezTo>
                  <a:cubicBezTo>
                    <a:pt x="2194" y="1476"/>
                    <a:pt x="2221" y="1412"/>
                    <a:pt x="2231" y="1345"/>
                  </a:cubicBezTo>
                  <a:cubicBezTo>
                    <a:pt x="2256" y="1185"/>
                    <a:pt x="2225" y="1068"/>
                    <a:pt x="2225" y="106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5" name="Freeform 238"/>
            <p:cNvSpPr/>
            <p:nvPr/>
          </p:nvSpPr>
          <p:spPr bwMode="auto">
            <a:xfrm>
              <a:off x="10705813" y="3449789"/>
              <a:ext cx="230501" cy="613408"/>
            </a:xfrm>
            <a:custGeom>
              <a:avLst/>
              <a:gdLst>
                <a:gd name="T0" fmla="*/ 2 w 646"/>
                <a:gd name="T1" fmla="*/ 24 h 1721"/>
                <a:gd name="T2" fmla="*/ 3 w 646"/>
                <a:gd name="T3" fmla="*/ 24 h 1721"/>
                <a:gd name="T4" fmla="*/ 108 w 646"/>
                <a:gd name="T5" fmla="*/ 567 h 1721"/>
                <a:gd name="T6" fmla="*/ 109 w 646"/>
                <a:gd name="T7" fmla="*/ 571 h 1721"/>
                <a:gd name="T8" fmla="*/ 194 w 646"/>
                <a:gd name="T9" fmla="*/ 1010 h 1721"/>
                <a:gd name="T10" fmla="*/ 224 w 646"/>
                <a:gd name="T11" fmla="*/ 1721 h 1721"/>
                <a:gd name="T12" fmla="*/ 408 w 646"/>
                <a:gd name="T13" fmla="*/ 1721 h 1721"/>
                <a:gd name="T14" fmla="*/ 451 w 646"/>
                <a:gd name="T15" fmla="*/ 1037 h 1721"/>
                <a:gd name="T16" fmla="*/ 541 w 646"/>
                <a:gd name="T17" fmla="*/ 573 h 1721"/>
                <a:gd name="T18" fmla="*/ 646 w 646"/>
                <a:gd name="T19" fmla="*/ 29 h 1721"/>
                <a:gd name="T20" fmla="*/ 565 w 646"/>
                <a:gd name="T21" fmla="*/ 0 h 1721"/>
                <a:gd name="T22" fmla="*/ 355 w 646"/>
                <a:gd name="T23" fmla="*/ 153 h 1721"/>
                <a:gd name="T24" fmla="*/ 92 w 646"/>
                <a:gd name="T25" fmla="*/ 0 h 1721"/>
                <a:gd name="T26" fmla="*/ 0 w 646"/>
                <a:gd name="T27" fmla="*/ 24 h 1721"/>
                <a:gd name="T28" fmla="*/ 2 w 646"/>
                <a:gd name="T29" fmla="*/ 24 h 1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6" h="1721">
                  <a:moveTo>
                    <a:pt x="2" y="24"/>
                  </a:moveTo>
                  <a:cubicBezTo>
                    <a:pt x="2" y="24"/>
                    <a:pt x="2" y="24"/>
                    <a:pt x="3" y="24"/>
                  </a:cubicBezTo>
                  <a:cubicBezTo>
                    <a:pt x="108" y="567"/>
                    <a:pt x="108" y="567"/>
                    <a:pt x="108" y="567"/>
                  </a:cubicBezTo>
                  <a:cubicBezTo>
                    <a:pt x="109" y="571"/>
                    <a:pt x="109" y="571"/>
                    <a:pt x="109" y="571"/>
                  </a:cubicBezTo>
                  <a:cubicBezTo>
                    <a:pt x="194" y="1010"/>
                    <a:pt x="194" y="1010"/>
                    <a:pt x="194" y="1010"/>
                  </a:cubicBezTo>
                  <a:cubicBezTo>
                    <a:pt x="224" y="1721"/>
                    <a:pt x="224" y="1721"/>
                    <a:pt x="224" y="1721"/>
                  </a:cubicBezTo>
                  <a:cubicBezTo>
                    <a:pt x="408" y="1721"/>
                    <a:pt x="408" y="1721"/>
                    <a:pt x="408" y="1721"/>
                  </a:cubicBezTo>
                  <a:cubicBezTo>
                    <a:pt x="451" y="1037"/>
                    <a:pt x="451" y="1037"/>
                    <a:pt x="451" y="1037"/>
                  </a:cubicBezTo>
                  <a:cubicBezTo>
                    <a:pt x="541" y="573"/>
                    <a:pt x="541" y="573"/>
                    <a:pt x="541" y="573"/>
                  </a:cubicBezTo>
                  <a:cubicBezTo>
                    <a:pt x="646" y="29"/>
                    <a:pt x="646" y="29"/>
                    <a:pt x="646" y="29"/>
                  </a:cubicBezTo>
                  <a:cubicBezTo>
                    <a:pt x="624" y="17"/>
                    <a:pt x="594" y="5"/>
                    <a:pt x="565" y="0"/>
                  </a:cubicBezTo>
                  <a:cubicBezTo>
                    <a:pt x="565" y="0"/>
                    <a:pt x="585" y="147"/>
                    <a:pt x="355" y="153"/>
                  </a:cubicBezTo>
                  <a:cubicBezTo>
                    <a:pt x="96" y="160"/>
                    <a:pt x="92" y="0"/>
                    <a:pt x="92" y="0"/>
                  </a:cubicBezTo>
                  <a:cubicBezTo>
                    <a:pt x="60" y="4"/>
                    <a:pt x="30" y="16"/>
                    <a:pt x="0" y="24"/>
                  </a:cubicBezTo>
                  <a:cubicBezTo>
                    <a:pt x="1" y="24"/>
                    <a:pt x="1" y="24"/>
                    <a:pt x="2" y="24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Freeform 185"/>
            <p:cNvSpPr/>
            <p:nvPr/>
          </p:nvSpPr>
          <p:spPr bwMode="auto">
            <a:xfrm>
              <a:off x="10754344" y="3496516"/>
              <a:ext cx="123437" cy="581919"/>
            </a:xfrm>
            <a:custGeom>
              <a:avLst/>
              <a:gdLst>
                <a:gd name="T0" fmla="*/ 98 w 98"/>
                <a:gd name="T1" fmla="*/ 462 h 462"/>
                <a:gd name="T2" fmla="*/ 0 w 98"/>
                <a:gd name="T3" fmla="*/ 462 h 462"/>
                <a:gd name="T4" fmla="*/ 23 w 98"/>
                <a:gd name="T5" fmla="*/ 149 h 462"/>
                <a:gd name="T6" fmla="*/ 33 w 98"/>
                <a:gd name="T7" fmla="*/ 0 h 462"/>
                <a:gd name="T8" fmla="*/ 65 w 98"/>
                <a:gd name="T9" fmla="*/ 0 h 462"/>
                <a:gd name="T10" fmla="*/ 76 w 98"/>
                <a:gd name="T11" fmla="*/ 154 h 462"/>
                <a:gd name="T12" fmla="*/ 98 w 98"/>
                <a:gd name="T13" fmla="*/ 46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462">
                  <a:moveTo>
                    <a:pt x="98" y="462"/>
                  </a:moveTo>
                  <a:lnTo>
                    <a:pt x="0" y="462"/>
                  </a:lnTo>
                  <a:lnTo>
                    <a:pt x="23" y="149"/>
                  </a:lnTo>
                  <a:lnTo>
                    <a:pt x="33" y="0"/>
                  </a:lnTo>
                  <a:lnTo>
                    <a:pt x="65" y="0"/>
                  </a:lnTo>
                  <a:lnTo>
                    <a:pt x="76" y="154"/>
                  </a:lnTo>
                  <a:lnTo>
                    <a:pt x="98" y="4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0" name="Freeform 166"/>
            <p:cNvSpPr/>
            <p:nvPr/>
          </p:nvSpPr>
          <p:spPr bwMode="auto">
            <a:xfrm>
              <a:off x="10936954" y="4626799"/>
              <a:ext cx="143590" cy="119659"/>
            </a:xfrm>
            <a:custGeom>
              <a:avLst/>
              <a:gdLst>
                <a:gd name="T0" fmla="*/ 363 w 402"/>
                <a:gd name="T1" fmla="*/ 0 h 334"/>
                <a:gd name="T2" fmla="*/ 402 w 402"/>
                <a:gd name="T3" fmla="*/ 334 h 334"/>
                <a:gd name="T4" fmla="*/ 0 w 402"/>
                <a:gd name="T5" fmla="*/ 294 h 334"/>
                <a:gd name="T6" fmla="*/ 0 w 402"/>
                <a:gd name="T7" fmla="*/ 0 h 334"/>
                <a:gd name="T8" fmla="*/ 363 w 402"/>
                <a:gd name="T9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334">
                  <a:moveTo>
                    <a:pt x="363" y="0"/>
                  </a:moveTo>
                  <a:cubicBezTo>
                    <a:pt x="363" y="0"/>
                    <a:pt x="352" y="219"/>
                    <a:pt x="402" y="334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0" y="294"/>
                    <a:pt x="64" y="175"/>
                    <a:pt x="0" y="0"/>
                  </a:cubicBezTo>
                  <a:lnTo>
                    <a:pt x="363" y="0"/>
                  </a:lnTo>
                  <a:close/>
                </a:path>
              </a:pathLst>
            </a:custGeom>
            <a:solidFill>
              <a:srgbClr val="EED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8" name="Freeform 201"/>
            <p:cNvSpPr/>
            <p:nvPr/>
          </p:nvSpPr>
          <p:spPr bwMode="auto">
            <a:xfrm>
              <a:off x="10798444" y="4012865"/>
              <a:ext cx="293479" cy="639858"/>
            </a:xfrm>
            <a:custGeom>
              <a:avLst/>
              <a:gdLst>
                <a:gd name="T0" fmla="*/ 311 w 822"/>
                <a:gd name="T1" fmla="*/ 1794 h 1794"/>
                <a:gd name="T2" fmla="*/ 757 w 822"/>
                <a:gd name="T3" fmla="*/ 1762 h 1794"/>
                <a:gd name="T4" fmla="*/ 816 w 822"/>
                <a:gd name="T5" fmla="*/ 1129 h 1794"/>
                <a:gd name="T6" fmla="*/ 778 w 822"/>
                <a:gd name="T7" fmla="*/ 387 h 1794"/>
                <a:gd name="T8" fmla="*/ 551 w 822"/>
                <a:gd name="T9" fmla="*/ 168 h 1794"/>
                <a:gd name="T10" fmla="*/ 183 w 822"/>
                <a:gd name="T11" fmla="*/ 88 h 1794"/>
                <a:gd name="T12" fmla="*/ 196 w 822"/>
                <a:gd name="T13" fmla="*/ 1264 h 1794"/>
                <a:gd name="T14" fmla="*/ 311 w 822"/>
                <a:gd name="T15" fmla="*/ 1794 h 1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2" h="1794">
                  <a:moveTo>
                    <a:pt x="311" y="1794"/>
                  </a:moveTo>
                  <a:cubicBezTo>
                    <a:pt x="757" y="1762"/>
                    <a:pt x="757" y="1762"/>
                    <a:pt x="757" y="1762"/>
                  </a:cubicBezTo>
                  <a:cubicBezTo>
                    <a:pt x="757" y="1762"/>
                    <a:pt x="822" y="1188"/>
                    <a:pt x="816" y="1129"/>
                  </a:cubicBezTo>
                  <a:cubicBezTo>
                    <a:pt x="794" y="906"/>
                    <a:pt x="821" y="541"/>
                    <a:pt x="778" y="387"/>
                  </a:cubicBezTo>
                  <a:cubicBezTo>
                    <a:pt x="736" y="232"/>
                    <a:pt x="551" y="168"/>
                    <a:pt x="551" y="168"/>
                  </a:cubicBezTo>
                  <a:cubicBezTo>
                    <a:pt x="551" y="168"/>
                    <a:pt x="324" y="0"/>
                    <a:pt x="183" y="88"/>
                  </a:cubicBezTo>
                  <a:cubicBezTo>
                    <a:pt x="144" y="112"/>
                    <a:pt x="0" y="174"/>
                    <a:pt x="196" y="1264"/>
                  </a:cubicBezTo>
                  <a:cubicBezTo>
                    <a:pt x="248" y="1550"/>
                    <a:pt x="311" y="1794"/>
                    <a:pt x="311" y="179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1" name="Freeform 167"/>
            <p:cNvSpPr/>
            <p:nvPr/>
          </p:nvSpPr>
          <p:spPr bwMode="auto">
            <a:xfrm>
              <a:off x="10562544" y="4641141"/>
              <a:ext cx="142331" cy="119659"/>
            </a:xfrm>
            <a:custGeom>
              <a:avLst/>
              <a:gdLst>
                <a:gd name="T0" fmla="*/ 39 w 402"/>
                <a:gd name="T1" fmla="*/ 0 h 335"/>
                <a:gd name="T2" fmla="*/ 0 w 402"/>
                <a:gd name="T3" fmla="*/ 335 h 335"/>
                <a:gd name="T4" fmla="*/ 402 w 402"/>
                <a:gd name="T5" fmla="*/ 295 h 335"/>
                <a:gd name="T6" fmla="*/ 402 w 402"/>
                <a:gd name="T7" fmla="*/ 0 h 335"/>
                <a:gd name="T8" fmla="*/ 39 w 402"/>
                <a:gd name="T9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335">
                  <a:moveTo>
                    <a:pt x="39" y="0"/>
                  </a:moveTo>
                  <a:cubicBezTo>
                    <a:pt x="39" y="0"/>
                    <a:pt x="51" y="220"/>
                    <a:pt x="0" y="335"/>
                  </a:cubicBezTo>
                  <a:cubicBezTo>
                    <a:pt x="402" y="295"/>
                    <a:pt x="402" y="295"/>
                    <a:pt x="402" y="295"/>
                  </a:cubicBezTo>
                  <a:cubicBezTo>
                    <a:pt x="402" y="295"/>
                    <a:pt x="339" y="175"/>
                    <a:pt x="402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EED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9" name="Freeform 200"/>
            <p:cNvSpPr/>
            <p:nvPr/>
          </p:nvSpPr>
          <p:spPr bwMode="auto">
            <a:xfrm>
              <a:off x="10553936" y="4014921"/>
              <a:ext cx="311113" cy="638599"/>
            </a:xfrm>
            <a:custGeom>
              <a:avLst/>
              <a:gdLst>
                <a:gd name="T0" fmla="*/ 480 w 873"/>
                <a:gd name="T1" fmla="*/ 1793 h 1793"/>
                <a:gd name="T2" fmla="*/ 36 w 873"/>
                <a:gd name="T3" fmla="*/ 1744 h 1793"/>
                <a:gd name="T4" fmla="*/ 9 w 873"/>
                <a:gd name="T5" fmla="*/ 1109 h 1793"/>
                <a:gd name="T6" fmla="*/ 84 w 873"/>
                <a:gd name="T7" fmla="*/ 369 h 1793"/>
                <a:gd name="T8" fmla="*/ 322 w 873"/>
                <a:gd name="T9" fmla="*/ 159 h 1793"/>
                <a:gd name="T10" fmla="*/ 693 w 873"/>
                <a:gd name="T11" fmla="*/ 93 h 1793"/>
                <a:gd name="T12" fmla="*/ 621 w 873"/>
                <a:gd name="T13" fmla="*/ 1268 h 1793"/>
                <a:gd name="T14" fmla="*/ 480 w 873"/>
                <a:gd name="T15" fmla="*/ 1793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3" h="1793">
                  <a:moveTo>
                    <a:pt x="480" y="1793"/>
                  </a:moveTo>
                  <a:cubicBezTo>
                    <a:pt x="36" y="1744"/>
                    <a:pt x="36" y="1744"/>
                    <a:pt x="36" y="1744"/>
                  </a:cubicBezTo>
                  <a:cubicBezTo>
                    <a:pt x="36" y="1744"/>
                    <a:pt x="0" y="1168"/>
                    <a:pt x="9" y="1109"/>
                  </a:cubicBezTo>
                  <a:cubicBezTo>
                    <a:pt x="42" y="888"/>
                    <a:pt x="33" y="523"/>
                    <a:pt x="84" y="369"/>
                  </a:cubicBezTo>
                  <a:cubicBezTo>
                    <a:pt x="134" y="216"/>
                    <a:pt x="322" y="159"/>
                    <a:pt x="322" y="159"/>
                  </a:cubicBezTo>
                  <a:cubicBezTo>
                    <a:pt x="322" y="159"/>
                    <a:pt x="558" y="0"/>
                    <a:pt x="693" y="93"/>
                  </a:cubicBezTo>
                  <a:cubicBezTo>
                    <a:pt x="731" y="119"/>
                    <a:pt x="873" y="186"/>
                    <a:pt x="621" y="1268"/>
                  </a:cubicBezTo>
                  <a:cubicBezTo>
                    <a:pt x="555" y="1551"/>
                    <a:pt x="480" y="1793"/>
                    <a:pt x="480" y="179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2" name="Freeform 168"/>
            <p:cNvSpPr/>
            <p:nvPr/>
          </p:nvSpPr>
          <p:spPr bwMode="auto">
            <a:xfrm>
              <a:off x="10362665" y="4692122"/>
              <a:ext cx="366533" cy="205309"/>
            </a:xfrm>
            <a:custGeom>
              <a:avLst/>
              <a:gdLst>
                <a:gd name="T0" fmla="*/ 631 w 1027"/>
                <a:gd name="T1" fmla="*/ 66 h 576"/>
                <a:gd name="T2" fmla="*/ 561 w 1027"/>
                <a:gd name="T3" fmla="*/ 45 h 576"/>
                <a:gd name="T4" fmla="*/ 518 w 1027"/>
                <a:gd name="T5" fmla="*/ 84 h 576"/>
                <a:gd name="T6" fmla="*/ 515 w 1027"/>
                <a:gd name="T7" fmla="*/ 86 h 576"/>
                <a:gd name="T8" fmla="*/ 479 w 1027"/>
                <a:gd name="T9" fmla="*/ 117 h 576"/>
                <a:gd name="T10" fmla="*/ 477 w 1027"/>
                <a:gd name="T11" fmla="*/ 118 h 576"/>
                <a:gd name="T12" fmla="*/ 462 w 1027"/>
                <a:gd name="T13" fmla="*/ 131 h 576"/>
                <a:gd name="T14" fmla="*/ 458 w 1027"/>
                <a:gd name="T15" fmla="*/ 134 h 576"/>
                <a:gd name="T16" fmla="*/ 422 w 1027"/>
                <a:gd name="T17" fmla="*/ 161 h 576"/>
                <a:gd name="T18" fmla="*/ 414 w 1027"/>
                <a:gd name="T19" fmla="*/ 167 h 576"/>
                <a:gd name="T20" fmla="*/ 400 w 1027"/>
                <a:gd name="T21" fmla="*/ 177 h 576"/>
                <a:gd name="T22" fmla="*/ 389 w 1027"/>
                <a:gd name="T23" fmla="*/ 185 h 576"/>
                <a:gd name="T24" fmla="*/ 357 w 1027"/>
                <a:gd name="T25" fmla="*/ 206 h 576"/>
                <a:gd name="T26" fmla="*/ 341 w 1027"/>
                <a:gd name="T27" fmla="*/ 217 h 576"/>
                <a:gd name="T28" fmla="*/ 206 w 1027"/>
                <a:gd name="T29" fmla="*/ 288 h 576"/>
                <a:gd name="T30" fmla="*/ 181 w 1027"/>
                <a:gd name="T31" fmla="*/ 298 h 576"/>
                <a:gd name="T32" fmla="*/ 5 w 1027"/>
                <a:gd name="T33" fmla="*/ 502 h 576"/>
                <a:gd name="T34" fmla="*/ 12 w 1027"/>
                <a:gd name="T35" fmla="*/ 533 h 576"/>
                <a:gd name="T36" fmla="*/ 167 w 1027"/>
                <a:gd name="T37" fmla="*/ 569 h 576"/>
                <a:gd name="T38" fmla="*/ 991 w 1027"/>
                <a:gd name="T39" fmla="*/ 403 h 576"/>
                <a:gd name="T40" fmla="*/ 1015 w 1027"/>
                <a:gd name="T41" fmla="*/ 262 h 576"/>
                <a:gd name="T42" fmla="*/ 1013 w 1027"/>
                <a:gd name="T43" fmla="*/ 247 h 576"/>
                <a:gd name="T44" fmla="*/ 948 w 1027"/>
                <a:gd name="T45" fmla="*/ 0 h 576"/>
                <a:gd name="T46" fmla="*/ 722 w 1027"/>
                <a:gd name="T47" fmla="*/ 59 h 576"/>
                <a:gd name="T48" fmla="*/ 692 w 1027"/>
                <a:gd name="T49" fmla="*/ 64 h 576"/>
                <a:gd name="T50" fmla="*/ 675 w 1027"/>
                <a:gd name="T51" fmla="*/ 66 h 576"/>
                <a:gd name="T52" fmla="*/ 647 w 1027"/>
                <a:gd name="T53" fmla="*/ 67 h 576"/>
                <a:gd name="T54" fmla="*/ 646 w 1027"/>
                <a:gd name="T55" fmla="*/ 67 h 576"/>
                <a:gd name="T56" fmla="*/ 643 w 1027"/>
                <a:gd name="T57" fmla="*/ 67 h 576"/>
                <a:gd name="T58" fmla="*/ 642 w 1027"/>
                <a:gd name="T59" fmla="*/ 66 h 576"/>
                <a:gd name="T60" fmla="*/ 631 w 1027"/>
                <a:gd name="T61" fmla="*/ 6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27" h="576">
                  <a:moveTo>
                    <a:pt x="631" y="66"/>
                  </a:moveTo>
                  <a:cubicBezTo>
                    <a:pt x="602" y="63"/>
                    <a:pt x="577" y="56"/>
                    <a:pt x="561" y="45"/>
                  </a:cubicBezTo>
                  <a:cubicBezTo>
                    <a:pt x="549" y="57"/>
                    <a:pt x="534" y="70"/>
                    <a:pt x="518" y="84"/>
                  </a:cubicBezTo>
                  <a:cubicBezTo>
                    <a:pt x="517" y="85"/>
                    <a:pt x="516" y="86"/>
                    <a:pt x="515" y="86"/>
                  </a:cubicBezTo>
                  <a:cubicBezTo>
                    <a:pt x="504" y="96"/>
                    <a:pt x="492" y="107"/>
                    <a:pt x="479" y="117"/>
                  </a:cubicBezTo>
                  <a:cubicBezTo>
                    <a:pt x="478" y="118"/>
                    <a:pt x="478" y="118"/>
                    <a:pt x="477" y="118"/>
                  </a:cubicBezTo>
                  <a:cubicBezTo>
                    <a:pt x="472" y="123"/>
                    <a:pt x="467" y="127"/>
                    <a:pt x="462" y="131"/>
                  </a:cubicBezTo>
                  <a:cubicBezTo>
                    <a:pt x="461" y="132"/>
                    <a:pt x="459" y="133"/>
                    <a:pt x="458" y="134"/>
                  </a:cubicBezTo>
                  <a:cubicBezTo>
                    <a:pt x="447" y="143"/>
                    <a:pt x="435" y="152"/>
                    <a:pt x="422" y="161"/>
                  </a:cubicBezTo>
                  <a:cubicBezTo>
                    <a:pt x="420" y="163"/>
                    <a:pt x="417" y="165"/>
                    <a:pt x="414" y="167"/>
                  </a:cubicBezTo>
                  <a:cubicBezTo>
                    <a:pt x="409" y="170"/>
                    <a:pt x="405" y="174"/>
                    <a:pt x="400" y="177"/>
                  </a:cubicBezTo>
                  <a:cubicBezTo>
                    <a:pt x="396" y="180"/>
                    <a:pt x="392" y="182"/>
                    <a:pt x="389" y="185"/>
                  </a:cubicBezTo>
                  <a:cubicBezTo>
                    <a:pt x="378" y="192"/>
                    <a:pt x="368" y="199"/>
                    <a:pt x="357" y="206"/>
                  </a:cubicBezTo>
                  <a:cubicBezTo>
                    <a:pt x="352" y="210"/>
                    <a:pt x="346" y="213"/>
                    <a:pt x="341" y="217"/>
                  </a:cubicBezTo>
                  <a:cubicBezTo>
                    <a:pt x="299" y="243"/>
                    <a:pt x="254" y="268"/>
                    <a:pt x="206" y="288"/>
                  </a:cubicBezTo>
                  <a:cubicBezTo>
                    <a:pt x="198" y="291"/>
                    <a:pt x="190" y="295"/>
                    <a:pt x="181" y="298"/>
                  </a:cubicBezTo>
                  <a:cubicBezTo>
                    <a:pt x="15" y="362"/>
                    <a:pt x="0" y="455"/>
                    <a:pt x="5" y="502"/>
                  </a:cubicBezTo>
                  <a:cubicBezTo>
                    <a:pt x="7" y="521"/>
                    <a:pt x="12" y="533"/>
                    <a:pt x="12" y="533"/>
                  </a:cubicBezTo>
                  <a:cubicBezTo>
                    <a:pt x="12" y="533"/>
                    <a:pt x="80" y="568"/>
                    <a:pt x="167" y="569"/>
                  </a:cubicBezTo>
                  <a:cubicBezTo>
                    <a:pt x="489" y="576"/>
                    <a:pt x="991" y="403"/>
                    <a:pt x="991" y="403"/>
                  </a:cubicBezTo>
                  <a:cubicBezTo>
                    <a:pt x="991" y="403"/>
                    <a:pt x="1027" y="360"/>
                    <a:pt x="1015" y="262"/>
                  </a:cubicBezTo>
                  <a:cubicBezTo>
                    <a:pt x="1014" y="257"/>
                    <a:pt x="1014" y="252"/>
                    <a:pt x="1013" y="247"/>
                  </a:cubicBezTo>
                  <a:cubicBezTo>
                    <a:pt x="1012" y="241"/>
                    <a:pt x="966" y="54"/>
                    <a:pt x="948" y="0"/>
                  </a:cubicBezTo>
                  <a:cubicBezTo>
                    <a:pt x="907" y="15"/>
                    <a:pt x="841" y="35"/>
                    <a:pt x="722" y="59"/>
                  </a:cubicBezTo>
                  <a:cubicBezTo>
                    <a:pt x="711" y="62"/>
                    <a:pt x="701" y="63"/>
                    <a:pt x="692" y="64"/>
                  </a:cubicBezTo>
                  <a:cubicBezTo>
                    <a:pt x="686" y="65"/>
                    <a:pt x="681" y="66"/>
                    <a:pt x="675" y="66"/>
                  </a:cubicBezTo>
                  <a:cubicBezTo>
                    <a:pt x="665" y="67"/>
                    <a:pt x="655" y="67"/>
                    <a:pt x="647" y="67"/>
                  </a:cubicBezTo>
                  <a:cubicBezTo>
                    <a:pt x="646" y="67"/>
                    <a:pt x="646" y="67"/>
                    <a:pt x="646" y="67"/>
                  </a:cubicBezTo>
                  <a:cubicBezTo>
                    <a:pt x="643" y="67"/>
                    <a:pt x="643" y="67"/>
                    <a:pt x="643" y="67"/>
                  </a:cubicBezTo>
                  <a:cubicBezTo>
                    <a:pt x="642" y="66"/>
                    <a:pt x="642" y="66"/>
                    <a:pt x="642" y="66"/>
                  </a:cubicBezTo>
                  <a:lnTo>
                    <a:pt x="631" y="6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3" name="Freeform 173"/>
            <p:cNvSpPr/>
            <p:nvPr/>
          </p:nvSpPr>
          <p:spPr bwMode="auto">
            <a:xfrm>
              <a:off x="10913911" y="4694872"/>
              <a:ext cx="366533" cy="200896"/>
            </a:xfrm>
            <a:custGeom>
              <a:avLst/>
              <a:gdLst>
                <a:gd name="T0" fmla="*/ 397 w 1027"/>
                <a:gd name="T1" fmla="*/ 65 h 576"/>
                <a:gd name="T2" fmla="*/ 466 w 1027"/>
                <a:gd name="T3" fmla="*/ 45 h 576"/>
                <a:gd name="T4" fmla="*/ 510 w 1027"/>
                <a:gd name="T5" fmla="*/ 84 h 576"/>
                <a:gd name="T6" fmla="*/ 512 w 1027"/>
                <a:gd name="T7" fmla="*/ 86 h 576"/>
                <a:gd name="T8" fmla="*/ 549 w 1027"/>
                <a:gd name="T9" fmla="*/ 117 h 576"/>
                <a:gd name="T10" fmla="*/ 550 w 1027"/>
                <a:gd name="T11" fmla="*/ 118 h 576"/>
                <a:gd name="T12" fmla="*/ 566 w 1027"/>
                <a:gd name="T13" fmla="*/ 131 h 576"/>
                <a:gd name="T14" fmla="*/ 569 w 1027"/>
                <a:gd name="T15" fmla="*/ 133 h 576"/>
                <a:gd name="T16" fmla="*/ 605 w 1027"/>
                <a:gd name="T17" fmla="*/ 161 h 576"/>
                <a:gd name="T18" fmla="*/ 613 w 1027"/>
                <a:gd name="T19" fmla="*/ 166 h 576"/>
                <a:gd name="T20" fmla="*/ 628 w 1027"/>
                <a:gd name="T21" fmla="*/ 177 h 576"/>
                <a:gd name="T22" fmla="*/ 639 w 1027"/>
                <a:gd name="T23" fmla="*/ 185 h 576"/>
                <a:gd name="T24" fmla="*/ 670 w 1027"/>
                <a:gd name="T25" fmla="*/ 206 h 576"/>
                <a:gd name="T26" fmla="*/ 687 w 1027"/>
                <a:gd name="T27" fmla="*/ 216 h 576"/>
                <a:gd name="T28" fmla="*/ 821 w 1027"/>
                <a:gd name="T29" fmla="*/ 287 h 576"/>
                <a:gd name="T30" fmla="*/ 846 w 1027"/>
                <a:gd name="T31" fmla="*/ 298 h 576"/>
                <a:gd name="T32" fmla="*/ 1022 w 1027"/>
                <a:gd name="T33" fmla="*/ 502 h 576"/>
                <a:gd name="T34" fmla="*/ 1015 w 1027"/>
                <a:gd name="T35" fmla="*/ 533 h 576"/>
                <a:gd name="T36" fmla="*/ 860 w 1027"/>
                <a:gd name="T37" fmla="*/ 569 h 576"/>
                <a:gd name="T38" fmla="*/ 36 w 1027"/>
                <a:gd name="T39" fmla="*/ 403 h 576"/>
                <a:gd name="T40" fmla="*/ 12 w 1027"/>
                <a:gd name="T41" fmla="*/ 261 h 576"/>
                <a:gd name="T42" fmla="*/ 14 w 1027"/>
                <a:gd name="T43" fmla="*/ 247 h 576"/>
                <a:gd name="T44" fmla="*/ 79 w 1027"/>
                <a:gd name="T45" fmla="*/ 0 h 576"/>
                <a:gd name="T46" fmla="*/ 306 w 1027"/>
                <a:gd name="T47" fmla="*/ 59 h 576"/>
                <a:gd name="T48" fmla="*/ 335 w 1027"/>
                <a:gd name="T49" fmla="*/ 64 h 576"/>
                <a:gd name="T50" fmla="*/ 352 w 1027"/>
                <a:gd name="T51" fmla="*/ 66 h 576"/>
                <a:gd name="T52" fmla="*/ 380 w 1027"/>
                <a:gd name="T53" fmla="*/ 66 h 576"/>
                <a:gd name="T54" fmla="*/ 381 w 1027"/>
                <a:gd name="T55" fmla="*/ 66 h 576"/>
                <a:gd name="T56" fmla="*/ 385 w 1027"/>
                <a:gd name="T57" fmla="*/ 66 h 576"/>
                <a:gd name="T58" fmla="*/ 386 w 1027"/>
                <a:gd name="T59" fmla="*/ 66 h 576"/>
                <a:gd name="T60" fmla="*/ 397 w 1027"/>
                <a:gd name="T61" fmla="*/ 65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27" h="576">
                  <a:moveTo>
                    <a:pt x="397" y="65"/>
                  </a:moveTo>
                  <a:cubicBezTo>
                    <a:pt x="425" y="63"/>
                    <a:pt x="450" y="56"/>
                    <a:pt x="466" y="45"/>
                  </a:cubicBezTo>
                  <a:cubicBezTo>
                    <a:pt x="478" y="56"/>
                    <a:pt x="493" y="70"/>
                    <a:pt x="510" y="84"/>
                  </a:cubicBezTo>
                  <a:cubicBezTo>
                    <a:pt x="510" y="85"/>
                    <a:pt x="511" y="85"/>
                    <a:pt x="512" y="86"/>
                  </a:cubicBezTo>
                  <a:cubicBezTo>
                    <a:pt x="523" y="96"/>
                    <a:pt x="536" y="106"/>
                    <a:pt x="549" y="117"/>
                  </a:cubicBezTo>
                  <a:cubicBezTo>
                    <a:pt x="549" y="117"/>
                    <a:pt x="550" y="118"/>
                    <a:pt x="550" y="118"/>
                  </a:cubicBezTo>
                  <a:cubicBezTo>
                    <a:pt x="555" y="122"/>
                    <a:pt x="560" y="126"/>
                    <a:pt x="566" y="131"/>
                  </a:cubicBezTo>
                  <a:cubicBezTo>
                    <a:pt x="567" y="131"/>
                    <a:pt x="568" y="132"/>
                    <a:pt x="569" y="133"/>
                  </a:cubicBezTo>
                  <a:cubicBezTo>
                    <a:pt x="580" y="142"/>
                    <a:pt x="593" y="152"/>
                    <a:pt x="605" y="161"/>
                  </a:cubicBezTo>
                  <a:cubicBezTo>
                    <a:pt x="608" y="163"/>
                    <a:pt x="610" y="165"/>
                    <a:pt x="613" y="166"/>
                  </a:cubicBezTo>
                  <a:cubicBezTo>
                    <a:pt x="618" y="170"/>
                    <a:pt x="623" y="173"/>
                    <a:pt x="628" y="177"/>
                  </a:cubicBezTo>
                  <a:cubicBezTo>
                    <a:pt x="631" y="179"/>
                    <a:pt x="635" y="182"/>
                    <a:pt x="639" y="185"/>
                  </a:cubicBezTo>
                  <a:cubicBezTo>
                    <a:pt x="649" y="192"/>
                    <a:pt x="660" y="199"/>
                    <a:pt x="670" y="206"/>
                  </a:cubicBezTo>
                  <a:cubicBezTo>
                    <a:pt x="676" y="209"/>
                    <a:pt x="681" y="213"/>
                    <a:pt x="687" y="216"/>
                  </a:cubicBezTo>
                  <a:cubicBezTo>
                    <a:pt x="728" y="243"/>
                    <a:pt x="774" y="267"/>
                    <a:pt x="821" y="287"/>
                  </a:cubicBezTo>
                  <a:cubicBezTo>
                    <a:pt x="830" y="291"/>
                    <a:pt x="838" y="295"/>
                    <a:pt x="846" y="298"/>
                  </a:cubicBezTo>
                  <a:cubicBezTo>
                    <a:pt x="1013" y="362"/>
                    <a:pt x="1027" y="454"/>
                    <a:pt x="1022" y="502"/>
                  </a:cubicBezTo>
                  <a:cubicBezTo>
                    <a:pt x="1020" y="521"/>
                    <a:pt x="1015" y="533"/>
                    <a:pt x="1015" y="533"/>
                  </a:cubicBezTo>
                  <a:cubicBezTo>
                    <a:pt x="1015" y="533"/>
                    <a:pt x="948" y="567"/>
                    <a:pt x="860" y="569"/>
                  </a:cubicBezTo>
                  <a:cubicBezTo>
                    <a:pt x="538" y="576"/>
                    <a:pt x="36" y="403"/>
                    <a:pt x="36" y="403"/>
                  </a:cubicBezTo>
                  <a:cubicBezTo>
                    <a:pt x="36" y="403"/>
                    <a:pt x="0" y="360"/>
                    <a:pt x="12" y="261"/>
                  </a:cubicBezTo>
                  <a:cubicBezTo>
                    <a:pt x="13" y="257"/>
                    <a:pt x="14" y="252"/>
                    <a:pt x="14" y="247"/>
                  </a:cubicBezTo>
                  <a:cubicBezTo>
                    <a:pt x="15" y="240"/>
                    <a:pt x="61" y="53"/>
                    <a:pt x="79" y="0"/>
                  </a:cubicBezTo>
                  <a:cubicBezTo>
                    <a:pt x="121" y="14"/>
                    <a:pt x="187" y="35"/>
                    <a:pt x="306" y="59"/>
                  </a:cubicBezTo>
                  <a:cubicBezTo>
                    <a:pt x="316" y="61"/>
                    <a:pt x="326" y="63"/>
                    <a:pt x="335" y="64"/>
                  </a:cubicBezTo>
                  <a:cubicBezTo>
                    <a:pt x="341" y="65"/>
                    <a:pt x="347" y="65"/>
                    <a:pt x="352" y="66"/>
                  </a:cubicBezTo>
                  <a:cubicBezTo>
                    <a:pt x="363" y="67"/>
                    <a:pt x="372" y="67"/>
                    <a:pt x="380" y="66"/>
                  </a:cubicBezTo>
                  <a:cubicBezTo>
                    <a:pt x="381" y="66"/>
                    <a:pt x="381" y="66"/>
                    <a:pt x="381" y="66"/>
                  </a:cubicBezTo>
                  <a:cubicBezTo>
                    <a:pt x="385" y="66"/>
                    <a:pt x="385" y="66"/>
                    <a:pt x="385" y="66"/>
                  </a:cubicBezTo>
                  <a:cubicBezTo>
                    <a:pt x="385" y="66"/>
                    <a:pt x="385" y="66"/>
                    <a:pt x="386" y="66"/>
                  </a:cubicBezTo>
                  <a:lnTo>
                    <a:pt x="397" y="6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5" name="Freeform 209"/>
            <p:cNvSpPr/>
            <p:nvPr/>
          </p:nvSpPr>
          <p:spPr bwMode="auto">
            <a:xfrm>
              <a:off x="10439709" y="3708599"/>
              <a:ext cx="756998" cy="476115"/>
            </a:xfrm>
            <a:custGeom>
              <a:avLst/>
              <a:gdLst>
                <a:gd name="T0" fmla="*/ 2027 w 2122"/>
                <a:gd name="T1" fmla="*/ 1335 h 1335"/>
                <a:gd name="T2" fmla="*/ 96 w 2122"/>
                <a:gd name="T3" fmla="*/ 1335 h 1335"/>
                <a:gd name="T4" fmla="*/ 0 w 2122"/>
                <a:gd name="T5" fmla="*/ 1240 h 1335"/>
                <a:gd name="T6" fmla="*/ 0 w 2122"/>
                <a:gd name="T7" fmla="*/ 96 h 1335"/>
                <a:gd name="T8" fmla="*/ 96 w 2122"/>
                <a:gd name="T9" fmla="*/ 0 h 1335"/>
                <a:gd name="T10" fmla="*/ 2027 w 2122"/>
                <a:gd name="T11" fmla="*/ 0 h 1335"/>
                <a:gd name="T12" fmla="*/ 2122 w 2122"/>
                <a:gd name="T13" fmla="*/ 96 h 1335"/>
                <a:gd name="T14" fmla="*/ 2122 w 2122"/>
                <a:gd name="T15" fmla="*/ 1240 h 1335"/>
                <a:gd name="T16" fmla="*/ 2027 w 2122"/>
                <a:gd name="T17" fmla="*/ 1335 h 1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22" h="1335">
                  <a:moveTo>
                    <a:pt x="2027" y="1335"/>
                  </a:moveTo>
                  <a:cubicBezTo>
                    <a:pt x="96" y="1335"/>
                    <a:pt x="96" y="1335"/>
                    <a:pt x="96" y="1335"/>
                  </a:cubicBezTo>
                  <a:cubicBezTo>
                    <a:pt x="43" y="1335"/>
                    <a:pt x="0" y="1293"/>
                    <a:pt x="0" y="1240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43"/>
                    <a:pt x="43" y="0"/>
                    <a:pt x="96" y="0"/>
                  </a:cubicBezTo>
                  <a:cubicBezTo>
                    <a:pt x="2027" y="0"/>
                    <a:pt x="2027" y="0"/>
                    <a:pt x="2027" y="0"/>
                  </a:cubicBezTo>
                  <a:cubicBezTo>
                    <a:pt x="2079" y="0"/>
                    <a:pt x="2122" y="43"/>
                    <a:pt x="2122" y="96"/>
                  </a:cubicBezTo>
                  <a:cubicBezTo>
                    <a:pt x="2122" y="1240"/>
                    <a:pt x="2122" y="1240"/>
                    <a:pt x="2122" y="1240"/>
                  </a:cubicBezTo>
                  <a:cubicBezTo>
                    <a:pt x="2122" y="1293"/>
                    <a:pt x="2079" y="1335"/>
                    <a:pt x="2027" y="1335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94" name="Freeform 210"/>
            <p:cNvSpPr/>
            <p:nvPr/>
          </p:nvSpPr>
          <p:spPr bwMode="auto">
            <a:xfrm>
              <a:off x="10446141" y="3714949"/>
              <a:ext cx="751960" cy="464779"/>
            </a:xfrm>
            <a:custGeom>
              <a:avLst/>
              <a:gdLst>
                <a:gd name="T0" fmla="*/ 0 w 2106"/>
                <a:gd name="T1" fmla="*/ 1258 h 1302"/>
                <a:gd name="T2" fmla="*/ 80 w 2106"/>
                <a:gd name="T3" fmla="*/ 1302 h 1302"/>
                <a:gd name="T4" fmla="*/ 2011 w 2106"/>
                <a:gd name="T5" fmla="*/ 1302 h 1302"/>
                <a:gd name="T6" fmla="*/ 2106 w 2106"/>
                <a:gd name="T7" fmla="*/ 1206 h 1302"/>
                <a:gd name="T8" fmla="*/ 2106 w 2106"/>
                <a:gd name="T9" fmla="*/ 61 h 1302"/>
                <a:gd name="T10" fmla="*/ 2084 w 2106"/>
                <a:gd name="T11" fmla="*/ 0 h 1302"/>
                <a:gd name="T12" fmla="*/ 0 w 2106"/>
                <a:gd name="T13" fmla="*/ 1258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6" h="1302">
                  <a:moveTo>
                    <a:pt x="0" y="1258"/>
                  </a:moveTo>
                  <a:cubicBezTo>
                    <a:pt x="17" y="1284"/>
                    <a:pt x="47" y="1302"/>
                    <a:pt x="80" y="1302"/>
                  </a:cubicBezTo>
                  <a:cubicBezTo>
                    <a:pt x="2011" y="1302"/>
                    <a:pt x="2011" y="1302"/>
                    <a:pt x="2011" y="1302"/>
                  </a:cubicBezTo>
                  <a:cubicBezTo>
                    <a:pt x="2064" y="1302"/>
                    <a:pt x="2106" y="1258"/>
                    <a:pt x="2106" y="1206"/>
                  </a:cubicBezTo>
                  <a:cubicBezTo>
                    <a:pt x="2106" y="61"/>
                    <a:pt x="2106" y="61"/>
                    <a:pt x="2106" y="61"/>
                  </a:cubicBezTo>
                  <a:cubicBezTo>
                    <a:pt x="2106" y="38"/>
                    <a:pt x="2098" y="17"/>
                    <a:pt x="2084" y="0"/>
                  </a:cubicBezTo>
                  <a:lnTo>
                    <a:pt x="0" y="125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6" name="Freeform 211"/>
            <p:cNvSpPr/>
            <p:nvPr/>
          </p:nvSpPr>
          <p:spPr bwMode="auto">
            <a:xfrm>
              <a:off x="10435618" y="4184713"/>
              <a:ext cx="765815" cy="42825"/>
            </a:xfrm>
            <a:custGeom>
              <a:avLst/>
              <a:gdLst>
                <a:gd name="T0" fmla="*/ 2110 w 2144"/>
                <a:gd name="T1" fmla="*/ 0 h 121"/>
                <a:gd name="T2" fmla="*/ 34 w 2144"/>
                <a:gd name="T3" fmla="*/ 0 h 121"/>
                <a:gd name="T4" fmla="*/ 0 w 2144"/>
                <a:gd name="T5" fmla="*/ 35 h 121"/>
                <a:gd name="T6" fmla="*/ 0 w 2144"/>
                <a:gd name="T7" fmla="*/ 86 h 121"/>
                <a:gd name="T8" fmla="*/ 34 w 2144"/>
                <a:gd name="T9" fmla="*/ 121 h 121"/>
                <a:gd name="T10" fmla="*/ 2110 w 2144"/>
                <a:gd name="T11" fmla="*/ 121 h 121"/>
                <a:gd name="T12" fmla="*/ 2144 w 2144"/>
                <a:gd name="T13" fmla="*/ 86 h 121"/>
                <a:gd name="T14" fmla="*/ 2144 w 2144"/>
                <a:gd name="T15" fmla="*/ 35 h 121"/>
                <a:gd name="T16" fmla="*/ 2110 w 2144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44" h="121">
                  <a:moveTo>
                    <a:pt x="2110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6"/>
                    <a:pt x="0" y="3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05"/>
                    <a:pt x="15" y="121"/>
                    <a:pt x="34" y="121"/>
                  </a:cubicBezTo>
                  <a:cubicBezTo>
                    <a:pt x="2110" y="121"/>
                    <a:pt x="2110" y="121"/>
                    <a:pt x="2110" y="121"/>
                  </a:cubicBezTo>
                  <a:cubicBezTo>
                    <a:pt x="2129" y="121"/>
                    <a:pt x="2144" y="105"/>
                    <a:pt x="2144" y="86"/>
                  </a:cubicBezTo>
                  <a:cubicBezTo>
                    <a:pt x="2144" y="35"/>
                    <a:pt x="2144" y="35"/>
                    <a:pt x="2144" y="35"/>
                  </a:cubicBezTo>
                  <a:cubicBezTo>
                    <a:pt x="2144" y="16"/>
                    <a:pt x="2129" y="0"/>
                    <a:pt x="2110" y="0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03" name="Rectangle 258"/>
          <p:cNvSpPr>
            <a:spLocks noChangeArrowheads="1"/>
          </p:cNvSpPr>
          <p:nvPr/>
        </p:nvSpPr>
        <p:spPr bwMode="auto">
          <a:xfrm>
            <a:off x="8992167" y="2759414"/>
            <a:ext cx="361495" cy="481153"/>
          </a:xfrm>
          <a:prstGeom prst="rect">
            <a:avLst/>
          </a:prstGeom>
          <a:solidFill>
            <a:srgbClr val="303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9" name="Freeform 266"/>
          <p:cNvSpPr/>
          <p:nvPr/>
        </p:nvSpPr>
        <p:spPr bwMode="auto">
          <a:xfrm>
            <a:off x="9020857" y="3080147"/>
            <a:ext cx="280883" cy="183896"/>
          </a:xfrm>
          <a:custGeom>
            <a:avLst/>
            <a:gdLst>
              <a:gd name="T0" fmla="*/ 538 w 788"/>
              <a:gd name="T1" fmla="*/ 0 h 518"/>
              <a:gd name="T2" fmla="*/ 376 w 788"/>
              <a:gd name="T3" fmla="*/ 38 h 518"/>
              <a:gd name="T4" fmla="*/ 230 w 788"/>
              <a:gd name="T5" fmla="*/ 7 h 518"/>
              <a:gd name="T6" fmla="*/ 0 w 788"/>
              <a:gd name="T7" fmla="*/ 351 h 518"/>
              <a:gd name="T8" fmla="*/ 395 w 788"/>
              <a:gd name="T9" fmla="*/ 518 h 518"/>
              <a:gd name="T10" fmla="*/ 788 w 788"/>
              <a:gd name="T11" fmla="*/ 351 h 518"/>
              <a:gd name="T12" fmla="*/ 538 w 788"/>
              <a:gd name="T13" fmla="*/ 0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88" h="518">
                <a:moveTo>
                  <a:pt x="538" y="0"/>
                </a:moveTo>
                <a:cubicBezTo>
                  <a:pt x="538" y="0"/>
                  <a:pt x="461" y="38"/>
                  <a:pt x="376" y="38"/>
                </a:cubicBezTo>
                <a:cubicBezTo>
                  <a:pt x="297" y="38"/>
                  <a:pt x="230" y="7"/>
                  <a:pt x="230" y="7"/>
                </a:cubicBezTo>
                <a:cubicBezTo>
                  <a:pt x="230" y="7"/>
                  <a:pt x="345" y="270"/>
                  <a:pt x="0" y="351"/>
                </a:cubicBezTo>
                <a:cubicBezTo>
                  <a:pt x="395" y="518"/>
                  <a:pt x="395" y="518"/>
                  <a:pt x="395" y="518"/>
                </a:cubicBezTo>
                <a:cubicBezTo>
                  <a:pt x="788" y="351"/>
                  <a:pt x="788" y="351"/>
                  <a:pt x="788" y="351"/>
                </a:cubicBezTo>
                <a:cubicBezTo>
                  <a:pt x="479" y="326"/>
                  <a:pt x="538" y="0"/>
                  <a:pt x="538" y="0"/>
                </a:cubicBezTo>
                <a:close/>
              </a:path>
            </a:pathLst>
          </a:custGeom>
          <a:solidFill>
            <a:srgbClr val="DCB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0" name="Freeform 264"/>
          <p:cNvSpPr/>
          <p:nvPr/>
        </p:nvSpPr>
        <p:spPr bwMode="auto">
          <a:xfrm>
            <a:off x="8851071" y="3119650"/>
            <a:ext cx="618446" cy="653714"/>
          </a:xfrm>
          <a:custGeom>
            <a:avLst/>
            <a:gdLst>
              <a:gd name="T0" fmla="*/ 1420 w 1733"/>
              <a:gd name="T1" fmla="*/ 1350 h 1834"/>
              <a:gd name="T2" fmla="*/ 1453 w 1733"/>
              <a:gd name="T3" fmla="*/ 1036 h 1834"/>
              <a:gd name="T4" fmla="*/ 1567 w 1733"/>
              <a:gd name="T5" fmla="*/ 784 h 1834"/>
              <a:gd name="T6" fmla="*/ 1513 w 1733"/>
              <a:gd name="T7" fmla="*/ 596 h 1834"/>
              <a:gd name="T8" fmla="*/ 1514 w 1733"/>
              <a:gd name="T9" fmla="*/ 481 h 1834"/>
              <a:gd name="T10" fmla="*/ 1733 w 1733"/>
              <a:gd name="T11" fmla="*/ 430 h 1834"/>
              <a:gd name="T12" fmla="*/ 1702 w 1733"/>
              <a:gd name="T13" fmla="*/ 279 h 1834"/>
              <a:gd name="T14" fmla="*/ 1537 w 1733"/>
              <a:gd name="T15" fmla="*/ 122 h 1834"/>
              <a:gd name="T16" fmla="*/ 1464 w 1733"/>
              <a:gd name="T17" fmla="*/ 88 h 1834"/>
              <a:gd name="T18" fmla="*/ 1461 w 1733"/>
              <a:gd name="T19" fmla="*/ 86 h 1834"/>
              <a:gd name="T20" fmla="*/ 1417 w 1733"/>
              <a:gd name="T21" fmla="*/ 65 h 1834"/>
              <a:gd name="T22" fmla="*/ 1263 w 1733"/>
              <a:gd name="T23" fmla="*/ 0 h 1834"/>
              <a:gd name="T24" fmla="*/ 869 w 1733"/>
              <a:gd name="T25" fmla="*/ 334 h 1834"/>
              <a:gd name="T26" fmla="*/ 475 w 1733"/>
              <a:gd name="T27" fmla="*/ 0 h 1834"/>
              <a:gd name="T28" fmla="*/ 322 w 1733"/>
              <a:gd name="T29" fmla="*/ 65 h 1834"/>
              <a:gd name="T30" fmla="*/ 278 w 1733"/>
              <a:gd name="T31" fmla="*/ 86 h 1834"/>
              <a:gd name="T32" fmla="*/ 274 w 1733"/>
              <a:gd name="T33" fmla="*/ 88 h 1834"/>
              <a:gd name="T34" fmla="*/ 192 w 1733"/>
              <a:gd name="T35" fmla="*/ 126 h 1834"/>
              <a:gd name="T36" fmla="*/ 148 w 1733"/>
              <a:gd name="T37" fmla="*/ 156 h 1834"/>
              <a:gd name="T38" fmla="*/ 31 w 1733"/>
              <a:gd name="T39" fmla="*/ 291 h 1834"/>
              <a:gd name="T40" fmla="*/ 0 w 1733"/>
              <a:gd name="T41" fmla="*/ 441 h 1834"/>
              <a:gd name="T42" fmla="*/ 224 w 1733"/>
              <a:gd name="T43" fmla="*/ 494 h 1834"/>
              <a:gd name="T44" fmla="*/ 225 w 1733"/>
              <a:gd name="T45" fmla="*/ 596 h 1834"/>
              <a:gd name="T46" fmla="*/ 171 w 1733"/>
              <a:gd name="T47" fmla="*/ 784 h 1834"/>
              <a:gd name="T48" fmla="*/ 290 w 1733"/>
              <a:gd name="T49" fmla="*/ 1039 h 1834"/>
              <a:gd name="T50" fmla="*/ 322 w 1733"/>
              <a:gd name="T51" fmla="*/ 1350 h 1834"/>
              <a:gd name="T52" fmla="*/ 321 w 1733"/>
              <a:gd name="T53" fmla="*/ 1629 h 1834"/>
              <a:gd name="T54" fmla="*/ 381 w 1733"/>
              <a:gd name="T55" fmla="*/ 1814 h 1834"/>
              <a:gd name="T56" fmla="*/ 1321 w 1733"/>
              <a:gd name="T57" fmla="*/ 1834 h 1834"/>
              <a:gd name="T58" fmla="*/ 1451 w 1733"/>
              <a:gd name="T59" fmla="*/ 1654 h 1834"/>
              <a:gd name="T60" fmla="*/ 1420 w 1733"/>
              <a:gd name="T61" fmla="*/ 1350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733" h="1834">
                <a:moveTo>
                  <a:pt x="1420" y="1350"/>
                </a:moveTo>
                <a:cubicBezTo>
                  <a:pt x="1420" y="1238"/>
                  <a:pt x="1436" y="1126"/>
                  <a:pt x="1453" y="1036"/>
                </a:cubicBezTo>
                <a:cubicBezTo>
                  <a:pt x="1522" y="984"/>
                  <a:pt x="1567" y="890"/>
                  <a:pt x="1567" y="784"/>
                </a:cubicBezTo>
                <a:cubicBezTo>
                  <a:pt x="1567" y="712"/>
                  <a:pt x="1547" y="647"/>
                  <a:pt x="1513" y="596"/>
                </a:cubicBezTo>
                <a:cubicBezTo>
                  <a:pt x="1514" y="545"/>
                  <a:pt x="1514" y="513"/>
                  <a:pt x="1514" y="481"/>
                </a:cubicBezTo>
                <a:cubicBezTo>
                  <a:pt x="1733" y="430"/>
                  <a:pt x="1733" y="430"/>
                  <a:pt x="1733" y="430"/>
                </a:cubicBezTo>
                <a:cubicBezTo>
                  <a:pt x="1702" y="279"/>
                  <a:pt x="1702" y="279"/>
                  <a:pt x="1702" y="279"/>
                </a:cubicBezTo>
                <a:cubicBezTo>
                  <a:pt x="1688" y="216"/>
                  <a:pt x="1612" y="150"/>
                  <a:pt x="1537" y="122"/>
                </a:cubicBezTo>
                <a:cubicBezTo>
                  <a:pt x="1464" y="88"/>
                  <a:pt x="1464" y="88"/>
                  <a:pt x="1464" y="88"/>
                </a:cubicBezTo>
                <a:cubicBezTo>
                  <a:pt x="1463" y="87"/>
                  <a:pt x="1462" y="86"/>
                  <a:pt x="1461" y="86"/>
                </a:cubicBezTo>
                <a:cubicBezTo>
                  <a:pt x="1450" y="80"/>
                  <a:pt x="1435" y="73"/>
                  <a:pt x="1417" y="65"/>
                </a:cubicBezTo>
                <a:cubicBezTo>
                  <a:pt x="1378" y="49"/>
                  <a:pt x="1324" y="27"/>
                  <a:pt x="1263" y="0"/>
                </a:cubicBezTo>
                <a:cubicBezTo>
                  <a:pt x="1206" y="40"/>
                  <a:pt x="1084" y="304"/>
                  <a:pt x="869" y="334"/>
                </a:cubicBezTo>
                <a:cubicBezTo>
                  <a:pt x="653" y="304"/>
                  <a:pt x="532" y="40"/>
                  <a:pt x="475" y="0"/>
                </a:cubicBezTo>
                <a:cubicBezTo>
                  <a:pt x="414" y="27"/>
                  <a:pt x="360" y="49"/>
                  <a:pt x="322" y="65"/>
                </a:cubicBezTo>
                <a:cubicBezTo>
                  <a:pt x="303" y="73"/>
                  <a:pt x="288" y="80"/>
                  <a:pt x="278" y="86"/>
                </a:cubicBezTo>
                <a:cubicBezTo>
                  <a:pt x="277" y="86"/>
                  <a:pt x="276" y="87"/>
                  <a:pt x="274" y="88"/>
                </a:cubicBezTo>
                <a:cubicBezTo>
                  <a:pt x="192" y="126"/>
                  <a:pt x="192" y="126"/>
                  <a:pt x="192" y="126"/>
                </a:cubicBezTo>
                <a:cubicBezTo>
                  <a:pt x="176" y="134"/>
                  <a:pt x="161" y="144"/>
                  <a:pt x="148" y="156"/>
                </a:cubicBezTo>
                <a:cubicBezTo>
                  <a:pt x="91" y="189"/>
                  <a:pt x="41" y="241"/>
                  <a:pt x="31" y="291"/>
                </a:cubicBezTo>
                <a:cubicBezTo>
                  <a:pt x="0" y="441"/>
                  <a:pt x="0" y="441"/>
                  <a:pt x="0" y="441"/>
                </a:cubicBezTo>
                <a:cubicBezTo>
                  <a:pt x="224" y="494"/>
                  <a:pt x="224" y="494"/>
                  <a:pt x="224" y="494"/>
                </a:cubicBezTo>
                <a:cubicBezTo>
                  <a:pt x="224" y="522"/>
                  <a:pt x="225" y="552"/>
                  <a:pt x="225" y="596"/>
                </a:cubicBezTo>
                <a:cubicBezTo>
                  <a:pt x="191" y="647"/>
                  <a:pt x="171" y="712"/>
                  <a:pt x="171" y="784"/>
                </a:cubicBezTo>
                <a:cubicBezTo>
                  <a:pt x="171" y="893"/>
                  <a:pt x="219" y="988"/>
                  <a:pt x="290" y="1039"/>
                </a:cubicBezTo>
                <a:cubicBezTo>
                  <a:pt x="307" y="1129"/>
                  <a:pt x="322" y="1240"/>
                  <a:pt x="322" y="1350"/>
                </a:cubicBezTo>
                <a:cubicBezTo>
                  <a:pt x="322" y="1660"/>
                  <a:pt x="328" y="1613"/>
                  <a:pt x="321" y="1629"/>
                </a:cubicBezTo>
                <a:cubicBezTo>
                  <a:pt x="288" y="1697"/>
                  <a:pt x="417" y="1652"/>
                  <a:pt x="381" y="1814"/>
                </a:cubicBezTo>
                <a:cubicBezTo>
                  <a:pt x="1321" y="1834"/>
                  <a:pt x="1321" y="1834"/>
                  <a:pt x="1321" y="1834"/>
                </a:cubicBezTo>
                <a:cubicBezTo>
                  <a:pt x="1285" y="1672"/>
                  <a:pt x="1484" y="1722"/>
                  <a:pt x="1451" y="1654"/>
                </a:cubicBezTo>
                <a:cubicBezTo>
                  <a:pt x="1444" y="1638"/>
                  <a:pt x="1420" y="1660"/>
                  <a:pt x="1420" y="1350"/>
                </a:cubicBezTo>
                <a:close/>
              </a:path>
            </a:pathLst>
          </a:custGeom>
          <a:solidFill>
            <a:srgbClr val="0053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4" name="Freeform 262"/>
          <p:cNvSpPr/>
          <p:nvPr/>
        </p:nvSpPr>
        <p:spPr bwMode="auto">
          <a:xfrm>
            <a:off x="8835567" y="3275513"/>
            <a:ext cx="227981" cy="429512"/>
          </a:xfrm>
          <a:custGeom>
            <a:avLst/>
            <a:gdLst>
              <a:gd name="T0" fmla="*/ 87 w 638"/>
              <a:gd name="T1" fmla="*/ 49 h 1203"/>
              <a:gd name="T2" fmla="*/ 239 w 638"/>
              <a:gd name="T3" fmla="*/ 21 h 1203"/>
              <a:gd name="T4" fmla="*/ 368 w 638"/>
              <a:gd name="T5" fmla="*/ 125 h 1203"/>
              <a:gd name="T6" fmla="*/ 365 w 638"/>
              <a:gd name="T7" fmla="*/ 133 h 1203"/>
              <a:gd name="T8" fmla="*/ 353 w 638"/>
              <a:gd name="T9" fmla="*/ 771 h 1203"/>
              <a:gd name="T10" fmla="*/ 638 w 638"/>
              <a:gd name="T11" fmla="*/ 1100 h 1203"/>
              <a:gd name="T12" fmla="*/ 361 w 638"/>
              <a:gd name="T13" fmla="*/ 1146 h 1203"/>
              <a:gd name="T14" fmla="*/ 84 w 638"/>
              <a:gd name="T15" fmla="*/ 766 h 1203"/>
              <a:gd name="T16" fmla="*/ 87 w 638"/>
              <a:gd name="T17" fmla="*/ 60 h 1203"/>
              <a:gd name="T18" fmla="*/ 87 w 638"/>
              <a:gd name="T19" fmla="*/ 49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38" h="1203">
                <a:moveTo>
                  <a:pt x="87" y="49"/>
                </a:moveTo>
                <a:cubicBezTo>
                  <a:pt x="93" y="13"/>
                  <a:pt x="162" y="0"/>
                  <a:pt x="239" y="21"/>
                </a:cubicBezTo>
                <a:cubicBezTo>
                  <a:pt x="317" y="42"/>
                  <a:pt x="374" y="89"/>
                  <a:pt x="368" y="125"/>
                </a:cubicBezTo>
                <a:cubicBezTo>
                  <a:pt x="367" y="128"/>
                  <a:pt x="366" y="130"/>
                  <a:pt x="365" y="133"/>
                </a:cubicBezTo>
                <a:cubicBezTo>
                  <a:pt x="365" y="133"/>
                  <a:pt x="166" y="329"/>
                  <a:pt x="353" y="771"/>
                </a:cubicBezTo>
                <a:cubicBezTo>
                  <a:pt x="535" y="1203"/>
                  <a:pt x="638" y="1100"/>
                  <a:pt x="638" y="1100"/>
                </a:cubicBezTo>
                <a:cubicBezTo>
                  <a:pt x="361" y="1146"/>
                  <a:pt x="361" y="1146"/>
                  <a:pt x="361" y="1146"/>
                </a:cubicBezTo>
                <a:cubicBezTo>
                  <a:pt x="361" y="1146"/>
                  <a:pt x="129" y="901"/>
                  <a:pt x="84" y="766"/>
                </a:cubicBezTo>
                <a:cubicBezTo>
                  <a:pt x="0" y="512"/>
                  <a:pt x="87" y="60"/>
                  <a:pt x="87" y="60"/>
                </a:cubicBezTo>
                <a:cubicBezTo>
                  <a:pt x="86" y="56"/>
                  <a:pt x="86" y="53"/>
                  <a:pt x="87" y="49"/>
                </a:cubicBezTo>
                <a:close/>
              </a:path>
            </a:pathLst>
          </a:custGeom>
          <a:solidFill>
            <a:srgbClr val="EED3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5" name="Freeform 263"/>
          <p:cNvSpPr/>
          <p:nvPr/>
        </p:nvSpPr>
        <p:spPr bwMode="auto">
          <a:xfrm>
            <a:off x="9264681" y="3263240"/>
            <a:ext cx="227981" cy="429512"/>
          </a:xfrm>
          <a:custGeom>
            <a:avLst/>
            <a:gdLst>
              <a:gd name="T0" fmla="*/ 550 w 637"/>
              <a:gd name="T1" fmla="*/ 49 h 1203"/>
              <a:gd name="T2" fmla="*/ 398 w 637"/>
              <a:gd name="T3" fmla="*/ 21 h 1203"/>
              <a:gd name="T4" fmla="*/ 270 w 637"/>
              <a:gd name="T5" fmla="*/ 125 h 1203"/>
              <a:gd name="T6" fmla="*/ 272 w 637"/>
              <a:gd name="T7" fmla="*/ 133 h 1203"/>
              <a:gd name="T8" fmla="*/ 285 w 637"/>
              <a:gd name="T9" fmla="*/ 771 h 1203"/>
              <a:gd name="T10" fmla="*/ 0 w 637"/>
              <a:gd name="T11" fmla="*/ 1100 h 1203"/>
              <a:gd name="T12" fmla="*/ 276 w 637"/>
              <a:gd name="T13" fmla="*/ 1146 h 1203"/>
              <a:gd name="T14" fmla="*/ 553 w 637"/>
              <a:gd name="T15" fmla="*/ 766 h 1203"/>
              <a:gd name="T16" fmla="*/ 550 w 637"/>
              <a:gd name="T17" fmla="*/ 60 h 1203"/>
              <a:gd name="T18" fmla="*/ 550 w 637"/>
              <a:gd name="T19" fmla="*/ 49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37" h="1203">
                <a:moveTo>
                  <a:pt x="550" y="49"/>
                </a:moveTo>
                <a:cubicBezTo>
                  <a:pt x="544" y="13"/>
                  <a:pt x="476" y="0"/>
                  <a:pt x="398" y="21"/>
                </a:cubicBezTo>
                <a:cubicBezTo>
                  <a:pt x="321" y="42"/>
                  <a:pt x="263" y="89"/>
                  <a:pt x="270" y="125"/>
                </a:cubicBezTo>
                <a:cubicBezTo>
                  <a:pt x="270" y="128"/>
                  <a:pt x="271" y="130"/>
                  <a:pt x="272" y="133"/>
                </a:cubicBezTo>
                <a:cubicBezTo>
                  <a:pt x="272" y="133"/>
                  <a:pt x="471" y="329"/>
                  <a:pt x="285" y="771"/>
                </a:cubicBezTo>
                <a:cubicBezTo>
                  <a:pt x="102" y="1203"/>
                  <a:pt x="0" y="1100"/>
                  <a:pt x="0" y="1100"/>
                </a:cubicBezTo>
                <a:cubicBezTo>
                  <a:pt x="276" y="1146"/>
                  <a:pt x="276" y="1146"/>
                  <a:pt x="276" y="1146"/>
                </a:cubicBezTo>
                <a:cubicBezTo>
                  <a:pt x="276" y="1146"/>
                  <a:pt x="508" y="901"/>
                  <a:pt x="553" y="766"/>
                </a:cubicBezTo>
                <a:cubicBezTo>
                  <a:pt x="637" y="512"/>
                  <a:pt x="550" y="60"/>
                  <a:pt x="550" y="60"/>
                </a:cubicBezTo>
                <a:cubicBezTo>
                  <a:pt x="551" y="56"/>
                  <a:pt x="551" y="53"/>
                  <a:pt x="550" y="49"/>
                </a:cubicBezTo>
                <a:close/>
              </a:path>
            </a:pathLst>
          </a:custGeom>
          <a:solidFill>
            <a:srgbClr val="EED3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8" name="Freeform 260"/>
          <p:cNvSpPr/>
          <p:nvPr/>
        </p:nvSpPr>
        <p:spPr bwMode="auto">
          <a:xfrm>
            <a:off x="8890430" y="2584653"/>
            <a:ext cx="532796" cy="853353"/>
          </a:xfrm>
          <a:custGeom>
            <a:avLst/>
            <a:gdLst>
              <a:gd name="T0" fmla="*/ 1533 w 1625"/>
              <a:gd name="T1" fmla="*/ 2021 h 2764"/>
              <a:gd name="T2" fmla="*/ 1412 w 1625"/>
              <a:gd name="T3" fmla="*/ 1519 h 2764"/>
              <a:gd name="T4" fmla="*/ 1430 w 1625"/>
              <a:gd name="T5" fmla="*/ 697 h 2764"/>
              <a:gd name="T6" fmla="*/ 1298 w 1625"/>
              <a:gd name="T7" fmla="*/ 272 h 2764"/>
              <a:gd name="T8" fmla="*/ 1101 w 1625"/>
              <a:gd name="T9" fmla="*/ 153 h 2764"/>
              <a:gd name="T10" fmla="*/ 882 w 1625"/>
              <a:gd name="T11" fmla="*/ 3 h 2764"/>
              <a:gd name="T12" fmla="*/ 812 w 1625"/>
              <a:gd name="T13" fmla="*/ 0 h 2764"/>
              <a:gd name="T14" fmla="*/ 743 w 1625"/>
              <a:gd name="T15" fmla="*/ 3 h 2764"/>
              <a:gd name="T16" fmla="*/ 507 w 1625"/>
              <a:gd name="T17" fmla="*/ 88 h 2764"/>
              <a:gd name="T18" fmla="*/ 319 w 1625"/>
              <a:gd name="T19" fmla="*/ 266 h 2764"/>
              <a:gd name="T20" fmla="*/ 195 w 1625"/>
              <a:gd name="T21" fmla="*/ 697 h 2764"/>
              <a:gd name="T22" fmla="*/ 213 w 1625"/>
              <a:gd name="T23" fmla="*/ 1519 h 2764"/>
              <a:gd name="T24" fmla="*/ 92 w 1625"/>
              <a:gd name="T25" fmla="*/ 2021 h 2764"/>
              <a:gd name="T26" fmla="*/ 0 w 1625"/>
              <a:gd name="T27" fmla="*/ 2642 h 2764"/>
              <a:gd name="T28" fmla="*/ 459 w 1625"/>
              <a:gd name="T29" fmla="*/ 2652 h 2764"/>
              <a:gd name="T30" fmla="*/ 623 w 1625"/>
              <a:gd name="T31" fmla="*/ 2570 h 2764"/>
              <a:gd name="T32" fmla="*/ 472 w 1625"/>
              <a:gd name="T33" fmla="*/ 1693 h 2764"/>
              <a:gd name="T34" fmla="*/ 474 w 1625"/>
              <a:gd name="T35" fmla="*/ 1319 h 2764"/>
              <a:gd name="T36" fmla="*/ 368 w 1625"/>
              <a:gd name="T37" fmla="*/ 1053 h 2764"/>
              <a:gd name="T38" fmla="*/ 440 w 1625"/>
              <a:gd name="T39" fmla="*/ 619 h 2764"/>
              <a:gd name="T40" fmla="*/ 812 w 1625"/>
              <a:gd name="T41" fmla="*/ 671 h 2764"/>
              <a:gd name="T42" fmla="*/ 1189 w 1625"/>
              <a:gd name="T43" fmla="*/ 617 h 2764"/>
              <a:gd name="T44" fmla="*/ 1257 w 1625"/>
              <a:gd name="T45" fmla="*/ 1053 h 2764"/>
              <a:gd name="T46" fmla="*/ 1151 w 1625"/>
              <a:gd name="T47" fmla="*/ 1319 h 2764"/>
              <a:gd name="T48" fmla="*/ 1153 w 1625"/>
              <a:gd name="T49" fmla="*/ 1693 h 2764"/>
              <a:gd name="T50" fmla="*/ 1002 w 1625"/>
              <a:gd name="T51" fmla="*/ 2570 h 2764"/>
              <a:gd name="T52" fmla="*/ 1166 w 1625"/>
              <a:gd name="T53" fmla="*/ 2652 h 2764"/>
              <a:gd name="T54" fmla="*/ 1625 w 1625"/>
              <a:gd name="T55" fmla="*/ 2642 h 2764"/>
              <a:gd name="T56" fmla="*/ 1533 w 1625"/>
              <a:gd name="T57" fmla="*/ 2021 h 2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625" h="2764">
                <a:moveTo>
                  <a:pt x="1533" y="2021"/>
                </a:moveTo>
                <a:cubicBezTo>
                  <a:pt x="1533" y="2021"/>
                  <a:pt x="1422" y="1716"/>
                  <a:pt x="1412" y="1519"/>
                </a:cubicBezTo>
                <a:cubicBezTo>
                  <a:pt x="1412" y="1519"/>
                  <a:pt x="1428" y="859"/>
                  <a:pt x="1430" y="697"/>
                </a:cubicBezTo>
                <a:cubicBezTo>
                  <a:pt x="1430" y="697"/>
                  <a:pt x="1429" y="450"/>
                  <a:pt x="1298" y="272"/>
                </a:cubicBezTo>
                <a:cubicBezTo>
                  <a:pt x="1298" y="272"/>
                  <a:pt x="1220" y="148"/>
                  <a:pt x="1101" y="153"/>
                </a:cubicBezTo>
                <a:cubicBezTo>
                  <a:pt x="1101" y="153"/>
                  <a:pt x="1024" y="19"/>
                  <a:pt x="882" y="3"/>
                </a:cubicBezTo>
                <a:cubicBezTo>
                  <a:pt x="882" y="3"/>
                  <a:pt x="857" y="0"/>
                  <a:pt x="812" y="0"/>
                </a:cubicBezTo>
                <a:cubicBezTo>
                  <a:pt x="767" y="0"/>
                  <a:pt x="743" y="3"/>
                  <a:pt x="743" y="3"/>
                </a:cubicBezTo>
                <a:cubicBezTo>
                  <a:pt x="601" y="19"/>
                  <a:pt x="507" y="88"/>
                  <a:pt x="507" y="88"/>
                </a:cubicBezTo>
                <a:cubicBezTo>
                  <a:pt x="392" y="160"/>
                  <a:pt x="319" y="266"/>
                  <a:pt x="319" y="266"/>
                </a:cubicBezTo>
                <a:cubicBezTo>
                  <a:pt x="188" y="444"/>
                  <a:pt x="195" y="697"/>
                  <a:pt x="195" y="697"/>
                </a:cubicBezTo>
                <a:cubicBezTo>
                  <a:pt x="197" y="859"/>
                  <a:pt x="213" y="1519"/>
                  <a:pt x="213" y="1519"/>
                </a:cubicBezTo>
                <a:cubicBezTo>
                  <a:pt x="203" y="1716"/>
                  <a:pt x="92" y="2021"/>
                  <a:pt x="92" y="2021"/>
                </a:cubicBezTo>
                <a:cubicBezTo>
                  <a:pt x="0" y="2642"/>
                  <a:pt x="0" y="2642"/>
                  <a:pt x="0" y="2642"/>
                </a:cubicBezTo>
                <a:cubicBezTo>
                  <a:pt x="126" y="2764"/>
                  <a:pt x="459" y="2652"/>
                  <a:pt x="459" y="2652"/>
                </a:cubicBezTo>
                <a:cubicBezTo>
                  <a:pt x="589" y="2612"/>
                  <a:pt x="623" y="2570"/>
                  <a:pt x="623" y="2570"/>
                </a:cubicBezTo>
                <a:cubicBezTo>
                  <a:pt x="554" y="2327"/>
                  <a:pt x="472" y="1693"/>
                  <a:pt x="472" y="1693"/>
                </a:cubicBezTo>
                <a:cubicBezTo>
                  <a:pt x="450" y="1417"/>
                  <a:pt x="474" y="1319"/>
                  <a:pt x="474" y="1319"/>
                </a:cubicBezTo>
                <a:cubicBezTo>
                  <a:pt x="386" y="1223"/>
                  <a:pt x="368" y="1053"/>
                  <a:pt x="368" y="1053"/>
                </a:cubicBezTo>
                <a:cubicBezTo>
                  <a:pt x="345" y="740"/>
                  <a:pt x="440" y="619"/>
                  <a:pt x="440" y="619"/>
                </a:cubicBezTo>
                <a:cubicBezTo>
                  <a:pt x="573" y="666"/>
                  <a:pt x="698" y="674"/>
                  <a:pt x="812" y="671"/>
                </a:cubicBezTo>
                <a:cubicBezTo>
                  <a:pt x="927" y="674"/>
                  <a:pt x="1056" y="664"/>
                  <a:pt x="1189" y="617"/>
                </a:cubicBezTo>
                <a:cubicBezTo>
                  <a:pt x="1189" y="617"/>
                  <a:pt x="1280" y="740"/>
                  <a:pt x="1257" y="1053"/>
                </a:cubicBezTo>
                <a:cubicBezTo>
                  <a:pt x="1257" y="1053"/>
                  <a:pt x="1239" y="1223"/>
                  <a:pt x="1151" y="1319"/>
                </a:cubicBezTo>
                <a:cubicBezTo>
                  <a:pt x="1151" y="1319"/>
                  <a:pt x="1175" y="1417"/>
                  <a:pt x="1153" y="1693"/>
                </a:cubicBezTo>
                <a:cubicBezTo>
                  <a:pt x="1153" y="1693"/>
                  <a:pt x="1071" y="2327"/>
                  <a:pt x="1002" y="2570"/>
                </a:cubicBezTo>
                <a:cubicBezTo>
                  <a:pt x="1002" y="2570"/>
                  <a:pt x="1038" y="2609"/>
                  <a:pt x="1166" y="2652"/>
                </a:cubicBezTo>
                <a:cubicBezTo>
                  <a:pt x="1166" y="2652"/>
                  <a:pt x="1499" y="2764"/>
                  <a:pt x="1625" y="2642"/>
                </a:cubicBezTo>
                <a:lnTo>
                  <a:pt x="1533" y="2021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2" name="Oval 259"/>
          <p:cNvSpPr>
            <a:spLocks noChangeArrowheads="1"/>
          </p:cNvSpPr>
          <p:nvPr/>
        </p:nvSpPr>
        <p:spPr bwMode="auto">
          <a:xfrm>
            <a:off x="9003790" y="2707771"/>
            <a:ext cx="318670" cy="411878"/>
          </a:xfrm>
          <a:prstGeom prst="ellipse">
            <a:avLst/>
          </a:prstGeom>
          <a:solidFill>
            <a:srgbClr val="EED3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6" name="Freeform 269"/>
          <p:cNvSpPr/>
          <p:nvPr/>
        </p:nvSpPr>
        <p:spPr bwMode="auto">
          <a:xfrm>
            <a:off x="8752993" y="3692128"/>
            <a:ext cx="813678" cy="273326"/>
          </a:xfrm>
          <a:custGeom>
            <a:avLst/>
            <a:gdLst>
              <a:gd name="T0" fmla="*/ 1985 w 2279"/>
              <a:gd name="T1" fmla="*/ 420 h 764"/>
              <a:gd name="T2" fmla="*/ 1693 w 2279"/>
              <a:gd name="T3" fmla="*/ 482 h 764"/>
              <a:gd name="T4" fmla="*/ 1137 w 2279"/>
              <a:gd name="T5" fmla="*/ 587 h 764"/>
              <a:gd name="T6" fmla="*/ 50 w 2279"/>
              <a:gd name="T7" fmla="*/ 764 h 764"/>
              <a:gd name="T8" fmla="*/ 0 w 2279"/>
              <a:gd name="T9" fmla="*/ 579 h 764"/>
              <a:gd name="T10" fmla="*/ 891 w 2279"/>
              <a:gd name="T11" fmla="*/ 300 h 764"/>
              <a:gd name="T12" fmla="*/ 1960 w 2279"/>
              <a:gd name="T13" fmla="*/ 5 h 764"/>
              <a:gd name="T14" fmla="*/ 1985 w 2279"/>
              <a:gd name="T15" fmla="*/ 420 h 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79" h="764">
                <a:moveTo>
                  <a:pt x="1985" y="420"/>
                </a:moveTo>
                <a:cubicBezTo>
                  <a:pt x="1693" y="482"/>
                  <a:pt x="1693" y="482"/>
                  <a:pt x="1693" y="482"/>
                </a:cubicBezTo>
                <a:cubicBezTo>
                  <a:pt x="1609" y="490"/>
                  <a:pt x="1273" y="549"/>
                  <a:pt x="1137" y="587"/>
                </a:cubicBezTo>
                <a:cubicBezTo>
                  <a:pt x="517" y="760"/>
                  <a:pt x="50" y="764"/>
                  <a:pt x="50" y="764"/>
                </a:cubicBezTo>
                <a:cubicBezTo>
                  <a:pt x="0" y="579"/>
                  <a:pt x="0" y="579"/>
                  <a:pt x="0" y="579"/>
                </a:cubicBezTo>
                <a:cubicBezTo>
                  <a:pt x="0" y="579"/>
                  <a:pt x="628" y="362"/>
                  <a:pt x="891" y="300"/>
                </a:cubicBezTo>
                <a:cubicBezTo>
                  <a:pt x="1124" y="244"/>
                  <a:pt x="1571" y="15"/>
                  <a:pt x="1960" y="5"/>
                </a:cubicBezTo>
                <a:cubicBezTo>
                  <a:pt x="2141" y="0"/>
                  <a:pt x="2279" y="272"/>
                  <a:pt x="1985" y="42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7" name="Freeform 268"/>
          <p:cNvSpPr/>
          <p:nvPr/>
        </p:nvSpPr>
        <p:spPr bwMode="auto">
          <a:xfrm>
            <a:off x="8736900" y="3689498"/>
            <a:ext cx="813678" cy="274585"/>
          </a:xfrm>
          <a:custGeom>
            <a:avLst/>
            <a:gdLst>
              <a:gd name="T0" fmla="*/ 294 w 2279"/>
              <a:gd name="T1" fmla="*/ 420 h 769"/>
              <a:gd name="T2" fmla="*/ 585 w 2279"/>
              <a:gd name="T3" fmla="*/ 483 h 769"/>
              <a:gd name="T4" fmla="*/ 1141 w 2279"/>
              <a:gd name="T5" fmla="*/ 589 h 769"/>
              <a:gd name="T6" fmla="*/ 2228 w 2279"/>
              <a:gd name="T7" fmla="*/ 769 h 769"/>
              <a:gd name="T8" fmla="*/ 2279 w 2279"/>
              <a:gd name="T9" fmla="*/ 583 h 769"/>
              <a:gd name="T10" fmla="*/ 1388 w 2279"/>
              <a:gd name="T11" fmla="*/ 302 h 769"/>
              <a:gd name="T12" fmla="*/ 320 w 2279"/>
              <a:gd name="T13" fmla="*/ 5 h 769"/>
              <a:gd name="T14" fmla="*/ 294 w 2279"/>
              <a:gd name="T15" fmla="*/ 420 h 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79" h="769">
                <a:moveTo>
                  <a:pt x="294" y="420"/>
                </a:moveTo>
                <a:cubicBezTo>
                  <a:pt x="585" y="483"/>
                  <a:pt x="585" y="483"/>
                  <a:pt x="585" y="483"/>
                </a:cubicBezTo>
                <a:cubicBezTo>
                  <a:pt x="669" y="491"/>
                  <a:pt x="1005" y="550"/>
                  <a:pt x="1141" y="589"/>
                </a:cubicBezTo>
                <a:cubicBezTo>
                  <a:pt x="1761" y="763"/>
                  <a:pt x="2228" y="769"/>
                  <a:pt x="2228" y="769"/>
                </a:cubicBezTo>
                <a:cubicBezTo>
                  <a:pt x="2279" y="583"/>
                  <a:pt x="2279" y="583"/>
                  <a:pt x="2279" y="583"/>
                </a:cubicBezTo>
                <a:cubicBezTo>
                  <a:pt x="2279" y="583"/>
                  <a:pt x="1650" y="365"/>
                  <a:pt x="1388" y="302"/>
                </a:cubicBezTo>
                <a:cubicBezTo>
                  <a:pt x="1155" y="246"/>
                  <a:pt x="708" y="16"/>
                  <a:pt x="320" y="5"/>
                </a:cubicBezTo>
                <a:cubicBezTo>
                  <a:pt x="139" y="0"/>
                  <a:pt x="0" y="272"/>
                  <a:pt x="294" y="42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8" name="Freeform 270"/>
          <p:cNvSpPr/>
          <p:nvPr/>
        </p:nvSpPr>
        <p:spPr bwMode="auto">
          <a:xfrm>
            <a:off x="8928128" y="3428496"/>
            <a:ext cx="495009" cy="311113"/>
          </a:xfrm>
          <a:custGeom>
            <a:avLst/>
            <a:gdLst>
              <a:gd name="T0" fmla="*/ 1324 w 1386"/>
              <a:gd name="T1" fmla="*/ 872 h 872"/>
              <a:gd name="T2" fmla="*/ 63 w 1386"/>
              <a:gd name="T3" fmla="*/ 872 h 872"/>
              <a:gd name="T4" fmla="*/ 0 w 1386"/>
              <a:gd name="T5" fmla="*/ 810 h 872"/>
              <a:gd name="T6" fmla="*/ 0 w 1386"/>
              <a:gd name="T7" fmla="*/ 62 h 872"/>
              <a:gd name="T8" fmla="*/ 63 w 1386"/>
              <a:gd name="T9" fmla="*/ 0 h 872"/>
              <a:gd name="T10" fmla="*/ 1324 w 1386"/>
              <a:gd name="T11" fmla="*/ 0 h 872"/>
              <a:gd name="T12" fmla="*/ 1386 w 1386"/>
              <a:gd name="T13" fmla="*/ 62 h 872"/>
              <a:gd name="T14" fmla="*/ 1386 w 1386"/>
              <a:gd name="T15" fmla="*/ 810 h 872"/>
              <a:gd name="T16" fmla="*/ 1324 w 1386"/>
              <a:gd name="T17" fmla="*/ 872 h 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86" h="872">
                <a:moveTo>
                  <a:pt x="1324" y="872"/>
                </a:moveTo>
                <a:cubicBezTo>
                  <a:pt x="63" y="872"/>
                  <a:pt x="63" y="872"/>
                  <a:pt x="63" y="872"/>
                </a:cubicBezTo>
                <a:cubicBezTo>
                  <a:pt x="28" y="872"/>
                  <a:pt x="0" y="844"/>
                  <a:pt x="0" y="810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28"/>
                  <a:pt x="28" y="0"/>
                  <a:pt x="63" y="0"/>
                </a:cubicBezTo>
                <a:cubicBezTo>
                  <a:pt x="1324" y="0"/>
                  <a:pt x="1324" y="0"/>
                  <a:pt x="1324" y="0"/>
                </a:cubicBezTo>
                <a:cubicBezTo>
                  <a:pt x="1358" y="0"/>
                  <a:pt x="1386" y="28"/>
                  <a:pt x="1386" y="62"/>
                </a:cubicBezTo>
                <a:cubicBezTo>
                  <a:pt x="1386" y="810"/>
                  <a:pt x="1386" y="810"/>
                  <a:pt x="1386" y="810"/>
                </a:cubicBezTo>
                <a:cubicBezTo>
                  <a:pt x="1386" y="844"/>
                  <a:pt x="1358" y="872"/>
                  <a:pt x="1324" y="872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2" name="Freeform 255"/>
          <p:cNvSpPr/>
          <p:nvPr/>
        </p:nvSpPr>
        <p:spPr bwMode="auto">
          <a:xfrm>
            <a:off x="8585753" y="3883521"/>
            <a:ext cx="278364" cy="127216"/>
          </a:xfrm>
          <a:custGeom>
            <a:avLst/>
            <a:gdLst>
              <a:gd name="T0" fmla="*/ 161 w 777"/>
              <a:gd name="T1" fmla="*/ 70 h 356"/>
              <a:gd name="T2" fmla="*/ 377 w 777"/>
              <a:gd name="T3" fmla="*/ 56 h 356"/>
              <a:gd name="T4" fmla="*/ 612 w 777"/>
              <a:gd name="T5" fmla="*/ 27 h 356"/>
              <a:gd name="T6" fmla="*/ 740 w 777"/>
              <a:gd name="T7" fmla="*/ 0 h 356"/>
              <a:gd name="T8" fmla="*/ 777 w 777"/>
              <a:gd name="T9" fmla="*/ 189 h 356"/>
              <a:gd name="T10" fmla="*/ 644 w 777"/>
              <a:gd name="T11" fmla="*/ 208 h 356"/>
              <a:gd name="T12" fmla="*/ 415 w 777"/>
              <a:gd name="T13" fmla="*/ 263 h 356"/>
              <a:gd name="T14" fmla="*/ 206 w 777"/>
              <a:gd name="T15" fmla="*/ 324 h 356"/>
              <a:gd name="T16" fmla="*/ 42 w 777"/>
              <a:gd name="T17" fmla="*/ 301 h 356"/>
              <a:gd name="T18" fmla="*/ 10 w 777"/>
              <a:gd name="T19" fmla="*/ 236 h 356"/>
              <a:gd name="T20" fmla="*/ 18 w 777"/>
              <a:gd name="T21" fmla="*/ 147 h 356"/>
              <a:gd name="T22" fmla="*/ 161 w 777"/>
              <a:gd name="T23" fmla="*/ 70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77" h="356">
                <a:moveTo>
                  <a:pt x="161" y="70"/>
                </a:moveTo>
                <a:cubicBezTo>
                  <a:pt x="377" y="56"/>
                  <a:pt x="377" y="56"/>
                  <a:pt x="377" y="56"/>
                </a:cubicBezTo>
                <a:cubicBezTo>
                  <a:pt x="492" y="47"/>
                  <a:pt x="612" y="27"/>
                  <a:pt x="612" y="27"/>
                </a:cubicBezTo>
                <a:cubicBezTo>
                  <a:pt x="740" y="0"/>
                  <a:pt x="740" y="0"/>
                  <a:pt x="740" y="0"/>
                </a:cubicBezTo>
                <a:cubicBezTo>
                  <a:pt x="777" y="189"/>
                  <a:pt x="777" y="189"/>
                  <a:pt x="777" y="189"/>
                </a:cubicBezTo>
                <a:cubicBezTo>
                  <a:pt x="644" y="208"/>
                  <a:pt x="644" y="208"/>
                  <a:pt x="644" y="208"/>
                </a:cubicBezTo>
                <a:cubicBezTo>
                  <a:pt x="644" y="208"/>
                  <a:pt x="525" y="232"/>
                  <a:pt x="415" y="263"/>
                </a:cubicBezTo>
                <a:cubicBezTo>
                  <a:pt x="206" y="324"/>
                  <a:pt x="206" y="324"/>
                  <a:pt x="206" y="324"/>
                </a:cubicBezTo>
                <a:cubicBezTo>
                  <a:pt x="206" y="324"/>
                  <a:pt x="80" y="356"/>
                  <a:pt x="42" y="301"/>
                </a:cubicBezTo>
                <a:cubicBezTo>
                  <a:pt x="42" y="301"/>
                  <a:pt x="18" y="275"/>
                  <a:pt x="10" y="236"/>
                </a:cubicBezTo>
                <a:cubicBezTo>
                  <a:pt x="0" y="191"/>
                  <a:pt x="18" y="147"/>
                  <a:pt x="18" y="147"/>
                </a:cubicBezTo>
                <a:cubicBezTo>
                  <a:pt x="39" y="80"/>
                  <a:pt x="161" y="70"/>
                  <a:pt x="161" y="70"/>
                </a:cubicBezTo>
                <a:close/>
              </a:path>
            </a:pathLst>
          </a:custGeom>
          <a:solidFill>
            <a:srgbClr val="ECC1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8" name="Freeform 165"/>
          <p:cNvSpPr/>
          <p:nvPr/>
        </p:nvSpPr>
        <p:spPr bwMode="auto">
          <a:xfrm>
            <a:off x="11047555" y="3987953"/>
            <a:ext cx="345120" cy="125956"/>
          </a:xfrm>
          <a:custGeom>
            <a:avLst/>
            <a:gdLst>
              <a:gd name="T0" fmla="*/ 966 w 966"/>
              <a:gd name="T1" fmla="*/ 353 h 353"/>
              <a:gd name="T2" fmla="*/ 775 w 966"/>
              <a:gd name="T3" fmla="*/ 189 h 353"/>
              <a:gd name="T4" fmla="*/ 619 w 966"/>
              <a:gd name="T5" fmla="*/ 0 h 353"/>
              <a:gd name="T6" fmla="*/ 455 w 966"/>
              <a:gd name="T7" fmla="*/ 0 h 353"/>
              <a:gd name="T8" fmla="*/ 453 w 966"/>
              <a:gd name="T9" fmla="*/ 0 h 353"/>
              <a:gd name="T10" fmla="*/ 289 w 966"/>
              <a:gd name="T11" fmla="*/ 0 h 353"/>
              <a:gd name="T12" fmla="*/ 134 w 966"/>
              <a:gd name="T13" fmla="*/ 188 h 353"/>
              <a:gd name="T14" fmla="*/ 0 w 966"/>
              <a:gd name="T15" fmla="*/ 352 h 353"/>
              <a:gd name="T16" fmla="*/ 463 w 966"/>
              <a:gd name="T17" fmla="*/ 345 h 353"/>
              <a:gd name="T18" fmla="*/ 966 w 966"/>
              <a:gd name="T19" fmla="*/ 353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66" h="353">
                <a:moveTo>
                  <a:pt x="966" y="353"/>
                </a:moveTo>
                <a:cubicBezTo>
                  <a:pt x="775" y="189"/>
                  <a:pt x="775" y="189"/>
                  <a:pt x="775" y="189"/>
                </a:cubicBezTo>
                <a:cubicBezTo>
                  <a:pt x="616" y="115"/>
                  <a:pt x="619" y="0"/>
                  <a:pt x="619" y="0"/>
                </a:cubicBezTo>
                <a:cubicBezTo>
                  <a:pt x="455" y="0"/>
                  <a:pt x="455" y="0"/>
                  <a:pt x="455" y="0"/>
                </a:cubicBezTo>
                <a:cubicBezTo>
                  <a:pt x="453" y="0"/>
                  <a:pt x="453" y="0"/>
                  <a:pt x="453" y="0"/>
                </a:cubicBezTo>
                <a:cubicBezTo>
                  <a:pt x="289" y="0"/>
                  <a:pt x="289" y="0"/>
                  <a:pt x="289" y="0"/>
                </a:cubicBezTo>
                <a:cubicBezTo>
                  <a:pt x="289" y="0"/>
                  <a:pt x="293" y="114"/>
                  <a:pt x="134" y="188"/>
                </a:cubicBezTo>
                <a:cubicBezTo>
                  <a:pt x="0" y="352"/>
                  <a:pt x="0" y="352"/>
                  <a:pt x="0" y="352"/>
                </a:cubicBezTo>
                <a:cubicBezTo>
                  <a:pt x="463" y="345"/>
                  <a:pt x="463" y="345"/>
                  <a:pt x="463" y="345"/>
                </a:cubicBezTo>
                <a:cubicBezTo>
                  <a:pt x="966" y="353"/>
                  <a:pt x="966" y="353"/>
                  <a:pt x="966" y="353"/>
                </a:cubicBezTo>
              </a:path>
            </a:pathLst>
          </a:custGeom>
          <a:solidFill>
            <a:srgbClr val="DBB8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9" name="Freeform 272"/>
          <p:cNvSpPr/>
          <p:nvPr/>
        </p:nvSpPr>
        <p:spPr bwMode="auto">
          <a:xfrm>
            <a:off x="8927296" y="3732192"/>
            <a:ext cx="500047" cy="27710"/>
          </a:xfrm>
          <a:custGeom>
            <a:avLst/>
            <a:gdLst>
              <a:gd name="T0" fmla="*/ 1378 w 1400"/>
              <a:gd name="T1" fmla="*/ 0 h 79"/>
              <a:gd name="T2" fmla="*/ 22 w 1400"/>
              <a:gd name="T3" fmla="*/ 0 h 79"/>
              <a:gd name="T4" fmla="*/ 0 w 1400"/>
              <a:gd name="T5" fmla="*/ 23 h 79"/>
              <a:gd name="T6" fmla="*/ 0 w 1400"/>
              <a:gd name="T7" fmla="*/ 57 h 79"/>
              <a:gd name="T8" fmla="*/ 22 w 1400"/>
              <a:gd name="T9" fmla="*/ 79 h 79"/>
              <a:gd name="T10" fmla="*/ 1378 w 1400"/>
              <a:gd name="T11" fmla="*/ 79 h 79"/>
              <a:gd name="T12" fmla="*/ 1400 w 1400"/>
              <a:gd name="T13" fmla="*/ 57 h 79"/>
              <a:gd name="T14" fmla="*/ 1400 w 1400"/>
              <a:gd name="T15" fmla="*/ 23 h 79"/>
              <a:gd name="T16" fmla="*/ 1378 w 1400"/>
              <a:gd name="T17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00" h="79">
                <a:moveTo>
                  <a:pt x="1378" y="0"/>
                </a:move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1"/>
                  <a:pt x="0" y="23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69"/>
                  <a:pt x="10" y="79"/>
                  <a:pt x="22" y="79"/>
                </a:cubicBezTo>
                <a:cubicBezTo>
                  <a:pt x="1378" y="79"/>
                  <a:pt x="1378" y="79"/>
                  <a:pt x="1378" y="79"/>
                </a:cubicBezTo>
                <a:cubicBezTo>
                  <a:pt x="1390" y="79"/>
                  <a:pt x="1400" y="69"/>
                  <a:pt x="1400" y="57"/>
                </a:cubicBezTo>
                <a:cubicBezTo>
                  <a:pt x="1400" y="23"/>
                  <a:pt x="1400" y="23"/>
                  <a:pt x="1400" y="23"/>
                </a:cubicBezTo>
                <a:cubicBezTo>
                  <a:pt x="1400" y="11"/>
                  <a:pt x="1390" y="0"/>
                  <a:pt x="1378" y="0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0" name="Freeform 257"/>
          <p:cNvSpPr/>
          <p:nvPr/>
        </p:nvSpPr>
        <p:spPr bwMode="auto">
          <a:xfrm>
            <a:off x="9428806" y="3882942"/>
            <a:ext cx="278364" cy="127216"/>
          </a:xfrm>
          <a:custGeom>
            <a:avLst/>
            <a:gdLst>
              <a:gd name="T0" fmla="*/ 616 w 777"/>
              <a:gd name="T1" fmla="*/ 69 h 356"/>
              <a:gd name="T2" fmla="*/ 400 w 777"/>
              <a:gd name="T3" fmla="*/ 55 h 356"/>
              <a:gd name="T4" fmla="*/ 165 w 777"/>
              <a:gd name="T5" fmla="*/ 27 h 356"/>
              <a:gd name="T6" fmla="*/ 37 w 777"/>
              <a:gd name="T7" fmla="*/ 0 h 356"/>
              <a:gd name="T8" fmla="*/ 0 w 777"/>
              <a:gd name="T9" fmla="*/ 188 h 356"/>
              <a:gd name="T10" fmla="*/ 133 w 777"/>
              <a:gd name="T11" fmla="*/ 208 h 356"/>
              <a:gd name="T12" fmla="*/ 363 w 777"/>
              <a:gd name="T13" fmla="*/ 262 h 356"/>
              <a:gd name="T14" fmla="*/ 571 w 777"/>
              <a:gd name="T15" fmla="*/ 324 h 356"/>
              <a:gd name="T16" fmla="*/ 735 w 777"/>
              <a:gd name="T17" fmla="*/ 300 h 356"/>
              <a:gd name="T18" fmla="*/ 767 w 777"/>
              <a:gd name="T19" fmla="*/ 236 h 356"/>
              <a:gd name="T20" fmla="*/ 759 w 777"/>
              <a:gd name="T21" fmla="*/ 147 h 356"/>
              <a:gd name="T22" fmla="*/ 616 w 777"/>
              <a:gd name="T23" fmla="*/ 69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77" h="356">
                <a:moveTo>
                  <a:pt x="616" y="69"/>
                </a:moveTo>
                <a:cubicBezTo>
                  <a:pt x="400" y="55"/>
                  <a:pt x="400" y="55"/>
                  <a:pt x="400" y="55"/>
                </a:cubicBezTo>
                <a:cubicBezTo>
                  <a:pt x="286" y="46"/>
                  <a:pt x="165" y="27"/>
                  <a:pt x="165" y="27"/>
                </a:cubicBezTo>
                <a:cubicBezTo>
                  <a:pt x="37" y="0"/>
                  <a:pt x="37" y="0"/>
                  <a:pt x="37" y="0"/>
                </a:cubicBezTo>
                <a:cubicBezTo>
                  <a:pt x="0" y="188"/>
                  <a:pt x="0" y="188"/>
                  <a:pt x="0" y="188"/>
                </a:cubicBezTo>
                <a:cubicBezTo>
                  <a:pt x="133" y="208"/>
                  <a:pt x="133" y="208"/>
                  <a:pt x="133" y="208"/>
                </a:cubicBezTo>
                <a:cubicBezTo>
                  <a:pt x="133" y="208"/>
                  <a:pt x="252" y="231"/>
                  <a:pt x="363" y="262"/>
                </a:cubicBezTo>
                <a:cubicBezTo>
                  <a:pt x="571" y="324"/>
                  <a:pt x="571" y="324"/>
                  <a:pt x="571" y="324"/>
                </a:cubicBezTo>
                <a:cubicBezTo>
                  <a:pt x="571" y="324"/>
                  <a:pt x="697" y="356"/>
                  <a:pt x="735" y="300"/>
                </a:cubicBezTo>
                <a:cubicBezTo>
                  <a:pt x="735" y="300"/>
                  <a:pt x="759" y="275"/>
                  <a:pt x="767" y="236"/>
                </a:cubicBezTo>
                <a:cubicBezTo>
                  <a:pt x="777" y="191"/>
                  <a:pt x="759" y="147"/>
                  <a:pt x="759" y="147"/>
                </a:cubicBezTo>
                <a:cubicBezTo>
                  <a:pt x="738" y="80"/>
                  <a:pt x="616" y="69"/>
                  <a:pt x="616" y="69"/>
                </a:cubicBezTo>
                <a:close/>
              </a:path>
            </a:pathLst>
          </a:custGeom>
          <a:solidFill>
            <a:srgbClr val="ECC1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1" name="Freeform 256"/>
          <p:cNvSpPr/>
          <p:nvPr/>
        </p:nvSpPr>
        <p:spPr bwMode="auto">
          <a:xfrm>
            <a:off x="9419989" y="3881056"/>
            <a:ext cx="337563" cy="146109"/>
          </a:xfrm>
          <a:custGeom>
            <a:avLst/>
            <a:gdLst>
              <a:gd name="T0" fmla="*/ 462 w 946"/>
              <a:gd name="T1" fmla="*/ 18 h 410"/>
              <a:gd name="T2" fmla="*/ 245 w 946"/>
              <a:gd name="T3" fmla="*/ 10 h 410"/>
              <a:gd name="T4" fmla="*/ 33 w 946"/>
              <a:gd name="T5" fmla="*/ 0 h 410"/>
              <a:gd name="T6" fmla="*/ 121 w 946"/>
              <a:gd name="T7" fmla="*/ 19 h 410"/>
              <a:gd name="T8" fmla="*/ 356 w 946"/>
              <a:gd name="T9" fmla="*/ 47 h 410"/>
              <a:gd name="T10" fmla="*/ 572 w 946"/>
              <a:gd name="T11" fmla="*/ 61 h 410"/>
              <a:gd name="T12" fmla="*/ 715 w 946"/>
              <a:gd name="T13" fmla="*/ 139 h 410"/>
              <a:gd name="T14" fmla="*/ 723 w 946"/>
              <a:gd name="T15" fmla="*/ 228 h 410"/>
              <a:gd name="T16" fmla="*/ 691 w 946"/>
              <a:gd name="T17" fmla="*/ 292 h 410"/>
              <a:gd name="T18" fmla="*/ 527 w 946"/>
              <a:gd name="T19" fmla="*/ 316 h 410"/>
              <a:gd name="T20" fmla="*/ 319 w 946"/>
              <a:gd name="T21" fmla="*/ 254 h 410"/>
              <a:gd name="T22" fmla="*/ 89 w 946"/>
              <a:gd name="T23" fmla="*/ 200 h 410"/>
              <a:gd name="T24" fmla="*/ 0 w 946"/>
              <a:gd name="T25" fmla="*/ 186 h 410"/>
              <a:gd name="T26" fmla="*/ 202 w 946"/>
              <a:gd name="T27" fmla="*/ 251 h 410"/>
              <a:gd name="T28" fmla="*/ 409 w 946"/>
              <a:gd name="T29" fmla="*/ 318 h 410"/>
              <a:gd name="T30" fmla="*/ 698 w 946"/>
              <a:gd name="T31" fmla="*/ 384 h 410"/>
              <a:gd name="T32" fmla="*/ 911 w 946"/>
              <a:gd name="T33" fmla="*/ 331 h 410"/>
              <a:gd name="T34" fmla="*/ 935 w 946"/>
              <a:gd name="T35" fmla="*/ 265 h 410"/>
              <a:gd name="T36" fmla="*/ 939 w 946"/>
              <a:gd name="T37" fmla="*/ 175 h 410"/>
              <a:gd name="T38" fmla="*/ 757 w 946"/>
              <a:gd name="T39" fmla="*/ 57 h 410"/>
              <a:gd name="T40" fmla="*/ 462 w 946"/>
              <a:gd name="T41" fmla="*/ 18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46" h="410">
                <a:moveTo>
                  <a:pt x="462" y="18"/>
                </a:moveTo>
                <a:cubicBezTo>
                  <a:pt x="245" y="10"/>
                  <a:pt x="245" y="10"/>
                  <a:pt x="245" y="10"/>
                </a:cubicBezTo>
                <a:cubicBezTo>
                  <a:pt x="33" y="0"/>
                  <a:pt x="33" y="0"/>
                  <a:pt x="33" y="0"/>
                </a:cubicBezTo>
                <a:cubicBezTo>
                  <a:pt x="121" y="19"/>
                  <a:pt x="121" y="19"/>
                  <a:pt x="121" y="19"/>
                </a:cubicBezTo>
                <a:cubicBezTo>
                  <a:pt x="121" y="19"/>
                  <a:pt x="242" y="38"/>
                  <a:pt x="356" y="47"/>
                </a:cubicBezTo>
                <a:cubicBezTo>
                  <a:pt x="572" y="61"/>
                  <a:pt x="572" y="61"/>
                  <a:pt x="572" y="61"/>
                </a:cubicBezTo>
                <a:cubicBezTo>
                  <a:pt x="572" y="61"/>
                  <a:pt x="694" y="72"/>
                  <a:pt x="715" y="139"/>
                </a:cubicBezTo>
                <a:cubicBezTo>
                  <a:pt x="715" y="139"/>
                  <a:pt x="733" y="183"/>
                  <a:pt x="723" y="228"/>
                </a:cubicBezTo>
                <a:cubicBezTo>
                  <a:pt x="715" y="267"/>
                  <a:pt x="691" y="292"/>
                  <a:pt x="691" y="292"/>
                </a:cubicBezTo>
                <a:cubicBezTo>
                  <a:pt x="653" y="348"/>
                  <a:pt x="527" y="316"/>
                  <a:pt x="527" y="316"/>
                </a:cubicBezTo>
                <a:cubicBezTo>
                  <a:pt x="319" y="254"/>
                  <a:pt x="319" y="254"/>
                  <a:pt x="319" y="254"/>
                </a:cubicBezTo>
                <a:cubicBezTo>
                  <a:pt x="209" y="223"/>
                  <a:pt x="89" y="200"/>
                  <a:pt x="89" y="200"/>
                </a:cubicBezTo>
                <a:cubicBezTo>
                  <a:pt x="0" y="186"/>
                  <a:pt x="0" y="186"/>
                  <a:pt x="0" y="186"/>
                </a:cubicBezTo>
                <a:cubicBezTo>
                  <a:pt x="202" y="251"/>
                  <a:pt x="202" y="251"/>
                  <a:pt x="202" y="251"/>
                </a:cubicBezTo>
                <a:cubicBezTo>
                  <a:pt x="409" y="318"/>
                  <a:pt x="409" y="318"/>
                  <a:pt x="409" y="318"/>
                </a:cubicBezTo>
                <a:cubicBezTo>
                  <a:pt x="495" y="354"/>
                  <a:pt x="698" y="384"/>
                  <a:pt x="698" y="384"/>
                </a:cubicBezTo>
                <a:cubicBezTo>
                  <a:pt x="869" y="410"/>
                  <a:pt x="911" y="331"/>
                  <a:pt x="911" y="331"/>
                </a:cubicBezTo>
                <a:cubicBezTo>
                  <a:pt x="919" y="317"/>
                  <a:pt x="931" y="292"/>
                  <a:pt x="935" y="265"/>
                </a:cubicBezTo>
                <a:cubicBezTo>
                  <a:pt x="945" y="211"/>
                  <a:pt x="946" y="197"/>
                  <a:pt x="939" y="175"/>
                </a:cubicBezTo>
                <a:cubicBezTo>
                  <a:pt x="939" y="175"/>
                  <a:pt x="910" y="89"/>
                  <a:pt x="757" y="57"/>
                </a:cubicBezTo>
                <a:cubicBezTo>
                  <a:pt x="757" y="57"/>
                  <a:pt x="556" y="14"/>
                  <a:pt x="462" y="18"/>
                </a:cubicBezTo>
                <a:close/>
              </a:path>
            </a:pathLst>
          </a:custGeom>
          <a:solidFill>
            <a:srgbClr val="324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4" name="Freeform 254"/>
          <p:cNvSpPr/>
          <p:nvPr/>
        </p:nvSpPr>
        <p:spPr bwMode="auto">
          <a:xfrm>
            <a:off x="8508917" y="3889174"/>
            <a:ext cx="337563" cy="146109"/>
          </a:xfrm>
          <a:custGeom>
            <a:avLst/>
            <a:gdLst>
              <a:gd name="T0" fmla="*/ 484 w 946"/>
              <a:gd name="T1" fmla="*/ 18 h 409"/>
              <a:gd name="T2" fmla="*/ 701 w 946"/>
              <a:gd name="T3" fmla="*/ 9 h 409"/>
              <a:gd name="T4" fmla="*/ 913 w 946"/>
              <a:gd name="T5" fmla="*/ 0 h 409"/>
              <a:gd name="T6" fmla="*/ 825 w 946"/>
              <a:gd name="T7" fmla="*/ 18 h 409"/>
              <a:gd name="T8" fmla="*/ 590 w 946"/>
              <a:gd name="T9" fmla="*/ 47 h 409"/>
              <a:gd name="T10" fmla="*/ 374 w 946"/>
              <a:gd name="T11" fmla="*/ 61 h 409"/>
              <a:gd name="T12" fmla="*/ 231 w 946"/>
              <a:gd name="T13" fmla="*/ 138 h 409"/>
              <a:gd name="T14" fmla="*/ 223 w 946"/>
              <a:gd name="T15" fmla="*/ 227 h 409"/>
              <a:gd name="T16" fmla="*/ 255 w 946"/>
              <a:gd name="T17" fmla="*/ 292 h 409"/>
              <a:gd name="T18" fmla="*/ 419 w 946"/>
              <a:gd name="T19" fmla="*/ 315 h 409"/>
              <a:gd name="T20" fmla="*/ 627 w 946"/>
              <a:gd name="T21" fmla="*/ 254 h 409"/>
              <a:gd name="T22" fmla="*/ 857 w 946"/>
              <a:gd name="T23" fmla="*/ 199 h 409"/>
              <a:gd name="T24" fmla="*/ 946 w 946"/>
              <a:gd name="T25" fmla="*/ 186 h 409"/>
              <a:gd name="T26" fmla="*/ 744 w 946"/>
              <a:gd name="T27" fmla="*/ 251 h 409"/>
              <a:gd name="T28" fmla="*/ 537 w 946"/>
              <a:gd name="T29" fmla="*/ 318 h 409"/>
              <a:gd name="T30" fmla="*/ 248 w 946"/>
              <a:gd name="T31" fmla="*/ 383 h 409"/>
              <a:gd name="T32" fmla="*/ 36 w 946"/>
              <a:gd name="T33" fmla="*/ 331 h 409"/>
              <a:gd name="T34" fmla="*/ 11 w 946"/>
              <a:gd name="T35" fmla="*/ 265 h 409"/>
              <a:gd name="T36" fmla="*/ 7 w 946"/>
              <a:gd name="T37" fmla="*/ 175 h 409"/>
              <a:gd name="T38" fmla="*/ 190 w 946"/>
              <a:gd name="T39" fmla="*/ 56 h 409"/>
              <a:gd name="T40" fmla="*/ 484 w 946"/>
              <a:gd name="T41" fmla="*/ 18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46" h="409">
                <a:moveTo>
                  <a:pt x="484" y="18"/>
                </a:moveTo>
                <a:cubicBezTo>
                  <a:pt x="701" y="9"/>
                  <a:pt x="701" y="9"/>
                  <a:pt x="701" y="9"/>
                </a:cubicBezTo>
                <a:cubicBezTo>
                  <a:pt x="913" y="0"/>
                  <a:pt x="913" y="0"/>
                  <a:pt x="913" y="0"/>
                </a:cubicBezTo>
                <a:cubicBezTo>
                  <a:pt x="825" y="18"/>
                  <a:pt x="825" y="18"/>
                  <a:pt x="825" y="18"/>
                </a:cubicBezTo>
                <a:cubicBezTo>
                  <a:pt x="825" y="18"/>
                  <a:pt x="705" y="38"/>
                  <a:pt x="590" y="47"/>
                </a:cubicBezTo>
                <a:cubicBezTo>
                  <a:pt x="374" y="61"/>
                  <a:pt x="374" y="61"/>
                  <a:pt x="374" y="61"/>
                </a:cubicBezTo>
                <a:cubicBezTo>
                  <a:pt x="374" y="61"/>
                  <a:pt x="252" y="71"/>
                  <a:pt x="231" y="138"/>
                </a:cubicBezTo>
                <a:cubicBezTo>
                  <a:pt x="231" y="138"/>
                  <a:pt x="213" y="182"/>
                  <a:pt x="223" y="227"/>
                </a:cubicBezTo>
                <a:cubicBezTo>
                  <a:pt x="231" y="266"/>
                  <a:pt x="255" y="292"/>
                  <a:pt x="255" y="292"/>
                </a:cubicBezTo>
                <a:cubicBezTo>
                  <a:pt x="293" y="347"/>
                  <a:pt x="419" y="315"/>
                  <a:pt x="419" y="315"/>
                </a:cubicBezTo>
                <a:cubicBezTo>
                  <a:pt x="627" y="254"/>
                  <a:pt x="627" y="254"/>
                  <a:pt x="627" y="254"/>
                </a:cubicBezTo>
                <a:cubicBezTo>
                  <a:pt x="738" y="223"/>
                  <a:pt x="857" y="199"/>
                  <a:pt x="857" y="199"/>
                </a:cubicBezTo>
                <a:cubicBezTo>
                  <a:pt x="946" y="186"/>
                  <a:pt x="946" y="186"/>
                  <a:pt x="946" y="186"/>
                </a:cubicBezTo>
                <a:cubicBezTo>
                  <a:pt x="744" y="251"/>
                  <a:pt x="744" y="251"/>
                  <a:pt x="744" y="251"/>
                </a:cubicBezTo>
                <a:cubicBezTo>
                  <a:pt x="537" y="318"/>
                  <a:pt x="537" y="318"/>
                  <a:pt x="537" y="318"/>
                </a:cubicBezTo>
                <a:cubicBezTo>
                  <a:pt x="451" y="354"/>
                  <a:pt x="248" y="383"/>
                  <a:pt x="248" y="383"/>
                </a:cubicBezTo>
                <a:cubicBezTo>
                  <a:pt x="77" y="409"/>
                  <a:pt x="36" y="331"/>
                  <a:pt x="36" y="331"/>
                </a:cubicBezTo>
                <a:cubicBezTo>
                  <a:pt x="27" y="317"/>
                  <a:pt x="15" y="292"/>
                  <a:pt x="11" y="265"/>
                </a:cubicBezTo>
                <a:cubicBezTo>
                  <a:pt x="1" y="210"/>
                  <a:pt x="0" y="197"/>
                  <a:pt x="7" y="175"/>
                </a:cubicBezTo>
                <a:cubicBezTo>
                  <a:pt x="7" y="175"/>
                  <a:pt x="36" y="88"/>
                  <a:pt x="190" y="56"/>
                </a:cubicBezTo>
                <a:cubicBezTo>
                  <a:pt x="190" y="56"/>
                  <a:pt x="390" y="14"/>
                  <a:pt x="484" y="18"/>
                </a:cubicBezTo>
                <a:close/>
              </a:path>
            </a:pathLst>
          </a:custGeom>
          <a:solidFill>
            <a:srgbClr val="324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1" name="Freeform 186"/>
          <p:cNvSpPr/>
          <p:nvPr/>
        </p:nvSpPr>
        <p:spPr bwMode="auto">
          <a:xfrm>
            <a:off x="10742741" y="4049206"/>
            <a:ext cx="948452" cy="748181"/>
          </a:xfrm>
          <a:custGeom>
            <a:avLst/>
            <a:gdLst>
              <a:gd name="T0" fmla="*/ 2602 w 2656"/>
              <a:gd name="T1" fmla="*/ 927 h 2099"/>
              <a:gd name="T2" fmla="*/ 2501 w 2656"/>
              <a:gd name="T3" fmla="*/ 582 h 2099"/>
              <a:gd name="T4" fmla="*/ 1802 w 2656"/>
              <a:gd name="T5" fmla="*/ 0 h 2099"/>
              <a:gd name="T6" fmla="*/ 1674 w 2656"/>
              <a:gd name="T7" fmla="*/ 236 h 2099"/>
              <a:gd name="T8" fmla="*/ 1328 w 2656"/>
              <a:gd name="T9" fmla="*/ 1342 h 2099"/>
              <a:gd name="T10" fmla="*/ 982 w 2656"/>
              <a:gd name="T11" fmla="*/ 236 h 2099"/>
              <a:gd name="T12" fmla="*/ 854 w 2656"/>
              <a:gd name="T13" fmla="*/ 0 h 2099"/>
              <a:gd name="T14" fmla="*/ 155 w 2656"/>
              <a:gd name="T15" fmla="*/ 582 h 2099"/>
              <a:gd name="T16" fmla="*/ 54 w 2656"/>
              <a:gd name="T17" fmla="*/ 927 h 2099"/>
              <a:gd name="T18" fmla="*/ 30 w 2656"/>
              <a:gd name="T19" fmla="*/ 1405 h 2099"/>
              <a:gd name="T20" fmla="*/ 31 w 2656"/>
              <a:gd name="T21" fmla="*/ 1410 h 2099"/>
              <a:gd name="T22" fmla="*/ 114 w 2656"/>
              <a:gd name="T23" fmla="*/ 1589 h 2099"/>
              <a:gd name="T24" fmla="*/ 325 w 2656"/>
              <a:gd name="T25" fmla="*/ 1844 h 2099"/>
              <a:gd name="T26" fmla="*/ 541 w 2656"/>
              <a:gd name="T27" fmla="*/ 1664 h 2099"/>
              <a:gd name="T28" fmla="*/ 359 w 2656"/>
              <a:gd name="T29" fmla="*/ 1409 h 2099"/>
              <a:gd name="T30" fmla="*/ 387 w 2656"/>
              <a:gd name="T31" fmla="*/ 1203 h 2099"/>
              <a:gd name="T32" fmla="*/ 646 w 2656"/>
              <a:gd name="T33" fmla="*/ 865 h 2099"/>
              <a:gd name="T34" fmla="*/ 620 w 2656"/>
              <a:gd name="T35" fmla="*/ 1654 h 2099"/>
              <a:gd name="T36" fmla="*/ 547 w 2656"/>
              <a:gd name="T37" fmla="*/ 1983 h 2099"/>
              <a:gd name="T38" fmla="*/ 601 w 2656"/>
              <a:gd name="T39" fmla="*/ 2090 h 2099"/>
              <a:gd name="T40" fmla="*/ 1327 w 2656"/>
              <a:gd name="T41" fmla="*/ 2099 h 2099"/>
              <a:gd name="T42" fmla="*/ 1327 w 2656"/>
              <a:gd name="T43" fmla="*/ 2099 h 2099"/>
              <a:gd name="T44" fmla="*/ 1328 w 2656"/>
              <a:gd name="T45" fmla="*/ 2099 h 2099"/>
              <a:gd name="T46" fmla="*/ 1329 w 2656"/>
              <a:gd name="T47" fmla="*/ 2099 h 2099"/>
              <a:gd name="T48" fmla="*/ 1329 w 2656"/>
              <a:gd name="T49" fmla="*/ 2099 h 2099"/>
              <a:gd name="T50" fmla="*/ 2055 w 2656"/>
              <a:gd name="T51" fmla="*/ 2090 h 2099"/>
              <a:gd name="T52" fmla="*/ 2109 w 2656"/>
              <a:gd name="T53" fmla="*/ 1983 h 2099"/>
              <a:gd name="T54" fmla="*/ 2036 w 2656"/>
              <a:gd name="T55" fmla="*/ 1654 h 2099"/>
              <a:gd name="T56" fmla="*/ 2010 w 2656"/>
              <a:gd name="T57" fmla="*/ 865 h 2099"/>
              <a:gd name="T58" fmla="*/ 2269 w 2656"/>
              <a:gd name="T59" fmla="*/ 1203 h 2099"/>
              <a:gd name="T60" fmla="*/ 2297 w 2656"/>
              <a:gd name="T61" fmla="*/ 1409 h 2099"/>
              <a:gd name="T62" fmla="*/ 2115 w 2656"/>
              <a:gd name="T63" fmla="*/ 1664 h 2099"/>
              <a:gd name="T64" fmla="*/ 2331 w 2656"/>
              <a:gd name="T65" fmla="*/ 1844 h 2099"/>
              <a:gd name="T66" fmla="*/ 2542 w 2656"/>
              <a:gd name="T67" fmla="*/ 1589 h 2099"/>
              <a:gd name="T68" fmla="*/ 2625 w 2656"/>
              <a:gd name="T69" fmla="*/ 1410 h 2099"/>
              <a:gd name="T70" fmla="*/ 2626 w 2656"/>
              <a:gd name="T71" fmla="*/ 1405 h 2099"/>
              <a:gd name="T72" fmla="*/ 2602 w 2656"/>
              <a:gd name="T73" fmla="*/ 927 h 20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656" h="2099">
                <a:moveTo>
                  <a:pt x="2602" y="927"/>
                </a:moveTo>
                <a:cubicBezTo>
                  <a:pt x="2501" y="582"/>
                  <a:pt x="2501" y="582"/>
                  <a:pt x="2501" y="582"/>
                </a:cubicBezTo>
                <a:cubicBezTo>
                  <a:pt x="2385" y="121"/>
                  <a:pt x="1802" y="0"/>
                  <a:pt x="1802" y="0"/>
                </a:cubicBezTo>
                <a:cubicBezTo>
                  <a:pt x="1674" y="236"/>
                  <a:pt x="1674" y="236"/>
                  <a:pt x="1674" y="236"/>
                </a:cubicBezTo>
                <a:cubicBezTo>
                  <a:pt x="1328" y="1342"/>
                  <a:pt x="1328" y="1342"/>
                  <a:pt x="1328" y="1342"/>
                </a:cubicBezTo>
                <a:cubicBezTo>
                  <a:pt x="982" y="236"/>
                  <a:pt x="982" y="236"/>
                  <a:pt x="982" y="236"/>
                </a:cubicBezTo>
                <a:cubicBezTo>
                  <a:pt x="854" y="0"/>
                  <a:pt x="854" y="0"/>
                  <a:pt x="854" y="0"/>
                </a:cubicBezTo>
                <a:cubicBezTo>
                  <a:pt x="854" y="0"/>
                  <a:pt x="271" y="121"/>
                  <a:pt x="155" y="582"/>
                </a:cubicBezTo>
                <a:cubicBezTo>
                  <a:pt x="54" y="927"/>
                  <a:pt x="54" y="927"/>
                  <a:pt x="54" y="927"/>
                </a:cubicBezTo>
                <a:cubicBezTo>
                  <a:pt x="8" y="1082"/>
                  <a:pt x="0" y="1246"/>
                  <a:pt x="30" y="1405"/>
                </a:cubicBezTo>
                <a:cubicBezTo>
                  <a:pt x="30" y="1406"/>
                  <a:pt x="31" y="1408"/>
                  <a:pt x="31" y="1410"/>
                </a:cubicBezTo>
                <a:cubicBezTo>
                  <a:pt x="43" y="1476"/>
                  <a:pt x="72" y="1537"/>
                  <a:pt x="114" y="1589"/>
                </a:cubicBezTo>
                <a:cubicBezTo>
                  <a:pt x="325" y="1844"/>
                  <a:pt x="325" y="1844"/>
                  <a:pt x="325" y="1844"/>
                </a:cubicBezTo>
                <a:cubicBezTo>
                  <a:pt x="541" y="1664"/>
                  <a:pt x="541" y="1664"/>
                  <a:pt x="541" y="1664"/>
                </a:cubicBezTo>
                <a:cubicBezTo>
                  <a:pt x="359" y="1409"/>
                  <a:pt x="359" y="1409"/>
                  <a:pt x="359" y="1409"/>
                </a:cubicBezTo>
                <a:cubicBezTo>
                  <a:pt x="359" y="1409"/>
                  <a:pt x="360" y="1277"/>
                  <a:pt x="387" y="1203"/>
                </a:cubicBezTo>
                <a:cubicBezTo>
                  <a:pt x="646" y="865"/>
                  <a:pt x="646" y="865"/>
                  <a:pt x="646" y="865"/>
                </a:cubicBezTo>
                <a:cubicBezTo>
                  <a:pt x="620" y="1654"/>
                  <a:pt x="620" y="1654"/>
                  <a:pt x="620" y="1654"/>
                </a:cubicBezTo>
                <a:cubicBezTo>
                  <a:pt x="547" y="1983"/>
                  <a:pt x="547" y="1983"/>
                  <a:pt x="547" y="1983"/>
                </a:cubicBezTo>
                <a:cubicBezTo>
                  <a:pt x="547" y="1983"/>
                  <a:pt x="536" y="2070"/>
                  <a:pt x="601" y="2090"/>
                </a:cubicBezTo>
                <a:cubicBezTo>
                  <a:pt x="1327" y="2099"/>
                  <a:pt x="1327" y="2099"/>
                  <a:pt x="1327" y="2099"/>
                </a:cubicBezTo>
                <a:cubicBezTo>
                  <a:pt x="1327" y="2099"/>
                  <a:pt x="1327" y="2099"/>
                  <a:pt x="1327" y="2099"/>
                </a:cubicBezTo>
                <a:cubicBezTo>
                  <a:pt x="1328" y="2099"/>
                  <a:pt x="1328" y="2099"/>
                  <a:pt x="1328" y="2099"/>
                </a:cubicBezTo>
                <a:cubicBezTo>
                  <a:pt x="1329" y="2099"/>
                  <a:pt x="1329" y="2099"/>
                  <a:pt x="1329" y="2099"/>
                </a:cubicBezTo>
                <a:cubicBezTo>
                  <a:pt x="1329" y="2099"/>
                  <a:pt x="1329" y="2099"/>
                  <a:pt x="1329" y="2099"/>
                </a:cubicBezTo>
                <a:cubicBezTo>
                  <a:pt x="2055" y="2090"/>
                  <a:pt x="2055" y="2090"/>
                  <a:pt x="2055" y="2090"/>
                </a:cubicBezTo>
                <a:cubicBezTo>
                  <a:pt x="2120" y="2070"/>
                  <a:pt x="2109" y="1983"/>
                  <a:pt x="2109" y="1983"/>
                </a:cubicBezTo>
                <a:cubicBezTo>
                  <a:pt x="2036" y="1654"/>
                  <a:pt x="2036" y="1654"/>
                  <a:pt x="2036" y="1654"/>
                </a:cubicBezTo>
                <a:cubicBezTo>
                  <a:pt x="2010" y="865"/>
                  <a:pt x="2010" y="865"/>
                  <a:pt x="2010" y="865"/>
                </a:cubicBezTo>
                <a:cubicBezTo>
                  <a:pt x="2269" y="1203"/>
                  <a:pt x="2269" y="1203"/>
                  <a:pt x="2269" y="1203"/>
                </a:cubicBezTo>
                <a:cubicBezTo>
                  <a:pt x="2296" y="1277"/>
                  <a:pt x="2297" y="1409"/>
                  <a:pt x="2297" y="1409"/>
                </a:cubicBezTo>
                <a:cubicBezTo>
                  <a:pt x="2115" y="1664"/>
                  <a:pt x="2115" y="1664"/>
                  <a:pt x="2115" y="1664"/>
                </a:cubicBezTo>
                <a:cubicBezTo>
                  <a:pt x="2331" y="1844"/>
                  <a:pt x="2331" y="1844"/>
                  <a:pt x="2331" y="1844"/>
                </a:cubicBezTo>
                <a:cubicBezTo>
                  <a:pt x="2542" y="1589"/>
                  <a:pt x="2542" y="1589"/>
                  <a:pt x="2542" y="1589"/>
                </a:cubicBezTo>
                <a:cubicBezTo>
                  <a:pt x="2584" y="1537"/>
                  <a:pt x="2613" y="1476"/>
                  <a:pt x="2625" y="1410"/>
                </a:cubicBezTo>
                <a:cubicBezTo>
                  <a:pt x="2625" y="1408"/>
                  <a:pt x="2626" y="1406"/>
                  <a:pt x="2626" y="1405"/>
                </a:cubicBezTo>
                <a:cubicBezTo>
                  <a:pt x="2656" y="1246"/>
                  <a:pt x="2648" y="1082"/>
                  <a:pt x="2602" y="927"/>
                </a:cubicBezTo>
              </a:path>
            </a:pathLst>
          </a:custGeom>
          <a:solidFill>
            <a:srgbClr val="5B73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3" name="Freeform 188"/>
          <p:cNvSpPr/>
          <p:nvPr/>
        </p:nvSpPr>
        <p:spPr bwMode="auto">
          <a:xfrm>
            <a:off x="11228933" y="4037870"/>
            <a:ext cx="173820" cy="489971"/>
          </a:xfrm>
          <a:custGeom>
            <a:avLst/>
            <a:gdLst>
              <a:gd name="T0" fmla="*/ 448 w 486"/>
              <a:gd name="T1" fmla="*/ 522 h 1374"/>
              <a:gd name="T2" fmla="*/ 293 w 486"/>
              <a:gd name="T3" fmla="*/ 522 h 1374"/>
              <a:gd name="T4" fmla="*/ 346 w 486"/>
              <a:gd name="T5" fmla="*/ 604 h 1374"/>
              <a:gd name="T6" fmla="*/ 0 w 486"/>
              <a:gd name="T7" fmla="*/ 1374 h 1374"/>
              <a:gd name="T8" fmla="*/ 281 w 486"/>
              <a:gd name="T9" fmla="*/ 139 h 1374"/>
              <a:gd name="T10" fmla="*/ 313 w 486"/>
              <a:gd name="T11" fmla="*/ 0 h 1374"/>
              <a:gd name="T12" fmla="*/ 486 w 486"/>
              <a:gd name="T13" fmla="*/ 49 h 1374"/>
              <a:gd name="T14" fmla="*/ 448 w 486"/>
              <a:gd name="T15" fmla="*/ 522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6" h="1374">
                <a:moveTo>
                  <a:pt x="448" y="522"/>
                </a:moveTo>
                <a:cubicBezTo>
                  <a:pt x="293" y="522"/>
                  <a:pt x="293" y="522"/>
                  <a:pt x="293" y="522"/>
                </a:cubicBezTo>
                <a:cubicBezTo>
                  <a:pt x="346" y="604"/>
                  <a:pt x="346" y="604"/>
                  <a:pt x="346" y="604"/>
                </a:cubicBezTo>
                <a:cubicBezTo>
                  <a:pt x="0" y="1374"/>
                  <a:pt x="0" y="1374"/>
                  <a:pt x="0" y="1374"/>
                </a:cubicBezTo>
                <a:cubicBezTo>
                  <a:pt x="281" y="139"/>
                  <a:pt x="281" y="139"/>
                  <a:pt x="281" y="139"/>
                </a:cubicBezTo>
                <a:cubicBezTo>
                  <a:pt x="313" y="0"/>
                  <a:pt x="313" y="0"/>
                  <a:pt x="313" y="0"/>
                </a:cubicBezTo>
                <a:cubicBezTo>
                  <a:pt x="313" y="0"/>
                  <a:pt x="442" y="31"/>
                  <a:pt x="486" y="49"/>
                </a:cubicBezTo>
                <a:lnTo>
                  <a:pt x="448" y="522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5" name="Freeform 199"/>
          <p:cNvSpPr/>
          <p:nvPr/>
        </p:nvSpPr>
        <p:spPr bwMode="auto">
          <a:xfrm>
            <a:off x="11023624" y="4037870"/>
            <a:ext cx="173820" cy="489971"/>
          </a:xfrm>
          <a:custGeom>
            <a:avLst/>
            <a:gdLst>
              <a:gd name="T0" fmla="*/ 38 w 487"/>
              <a:gd name="T1" fmla="*/ 522 h 1374"/>
              <a:gd name="T2" fmla="*/ 193 w 487"/>
              <a:gd name="T3" fmla="*/ 522 h 1374"/>
              <a:gd name="T4" fmla="*/ 141 w 487"/>
              <a:gd name="T5" fmla="*/ 604 h 1374"/>
              <a:gd name="T6" fmla="*/ 487 w 487"/>
              <a:gd name="T7" fmla="*/ 1374 h 1374"/>
              <a:gd name="T8" fmla="*/ 206 w 487"/>
              <a:gd name="T9" fmla="*/ 139 h 1374"/>
              <a:gd name="T10" fmla="*/ 174 w 487"/>
              <a:gd name="T11" fmla="*/ 0 h 1374"/>
              <a:gd name="T12" fmla="*/ 0 w 487"/>
              <a:gd name="T13" fmla="*/ 49 h 1374"/>
              <a:gd name="T14" fmla="*/ 38 w 487"/>
              <a:gd name="T15" fmla="*/ 522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7" h="1374">
                <a:moveTo>
                  <a:pt x="38" y="522"/>
                </a:moveTo>
                <a:cubicBezTo>
                  <a:pt x="193" y="522"/>
                  <a:pt x="193" y="522"/>
                  <a:pt x="193" y="522"/>
                </a:cubicBezTo>
                <a:cubicBezTo>
                  <a:pt x="141" y="604"/>
                  <a:pt x="141" y="604"/>
                  <a:pt x="141" y="604"/>
                </a:cubicBezTo>
                <a:cubicBezTo>
                  <a:pt x="487" y="1374"/>
                  <a:pt x="487" y="1374"/>
                  <a:pt x="487" y="1374"/>
                </a:cubicBezTo>
                <a:cubicBezTo>
                  <a:pt x="206" y="139"/>
                  <a:pt x="206" y="139"/>
                  <a:pt x="206" y="139"/>
                </a:cubicBezTo>
                <a:cubicBezTo>
                  <a:pt x="174" y="0"/>
                  <a:pt x="174" y="0"/>
                  <a:pt x="174" y="0"/>
                </a:cubicBezTo>
                <a:cubicBezTo>
                  <a:pt x="174" y="0"/>
                  <a:pt x="44" y="31"/>
                  <a:pt x="0" y="49"/>
                </a:cubicBezTo>
                <a:lnTo>
                  <a:pt x="38" y="522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1" name="Freeform 211"/>
          <p:cNvSpPr/>
          <p:nvPr/>
        </p:nvSpPr>
        <p:spPr bwMode="auto">
          <a:xfrm>
            <a:off x="10827132" y="4782272"/>
            <a:ext cx="765815" cy="42825"/>
          </a:xfrm>
          <a:custGeom>
            <a:avLst/>
            <a:gdLst>
              <a:gd name="T0" fmla="*/ 2110 w 2144"/>
              <a:gd name="T1" fmla="*/ 0 h 121"/>
              <a:gd name="T2" fmla="*/ 34 w 2144"/>
              <a:gd name="T3" fmla="*/ 0 h 121"/>
              <a:gd name="T4" fmla="*/ 0 w 2144"/>
              <a:gd name="T5" fmla="*/ 35 h 121"/>
              <a:gd name="T6" fmla="*/ 0 w 2144"/>
              <a:gd name="T7" fmla="*/ 86 h 121"/>
              <a:gd name="T8" fmla="*/ 34 w 2144"/>
              <a:gd name="T9" fmla="*/ 121 h 121"/>
              <a:gd name="T10" fmla="*/ 2110 w 2144"/>
              <a:gd name="T11" fmla="*/ 121 h 121"/>
              <a:gd name="T12" fmla="*/ 2144 w 2144"/>
              <a:gd name="T13" fmla="*/ 86 h 121"/>
              <a:gd name="T14" fmla="*/ 2144 w 2144"/>
              <a:gd name="T15" fmla="*/ 35 h 121"/>
              <a:gd name="T16" fmla="*/ 2110 w 2144"/>
              <a:gd name="T17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44" h="121">
                <a:moveTo>
                  <a:pt x="2110" y="0"/>
                </a:moveTo>
                <a:cubicBezTo>
                  <a:pt x="34" y="0"/>
                  <a:pt x="34" y="0"/>
                  <a:pt x="34" y="0"/>
                </a:cubicBezTo>
                <a:cubicBezTo>
                  <a:pt x="15" y="0"/>
                  <a:pt x="0" y="16"/>
                  <a:pt x="0" y="35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5"/>
                  <a:pt x="15" y="121"/>
                  <a:pt x="34" y="121"/>
                </a:cubicBezTo>
                <a:cubicBezTo>
                  <a:pt x="2110" y="121"/>
                  <a:pt x="2110" y="121"/>
                  <a:pt x="2110" y="121"/>
                </a:cubicBezTo>
                <a:cubicBezTo>
                  <a:pt x="2129" y="121"/>
                  <a:pt x="2144" y="105"/>
                  <a:pt x="2144" y="86"/>
                </a:cubicBezTo>
                <a:cubicBezTo>
                  <a:pt x="2144" y="35"/>
                  <a:pt x="2144" y="35"/>
                  <a:pt x="2144" y="35"/>
                </a:cubicBezTo>
                <a:cubicBezTo>
                  <a:pt x="2144" y="16"/>
                  <a:pt x="2129" y="0"/>
                  <a:pt x="2110" y="0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6" name="Freeform 166"/>
          <p:cNvSpPr/>
          <p:nvPr/>
        </p:nvSpPr>
        <p:spPr bwMode="auto">
          <a:xfrm>
            <a:off x="11377561" y="5374267"/>
            <a:ext cx="143590" cy="119659"/>
          </a:xfrm>
          <a:custGeom>
            <a:avLst/>
            <a:gdLst>
              <a:gd name="T0" fmla="*/ 363 w 402"/>
              <a:gd name="T1" fmla="*/ 0 h 334"/>
              <a:gd name="T2" fmla="*/ 402 w 402"/>
              <a:gd name="T3" fmla="*/ 334 h 334"/>
              <a:gd name="T4" fmla="*/ 0 w 402"/>
              <a:gd name="T5" fmla="*/ 294 h 334"/>
              <a:gd name="T6" fmla="*/ 0 w 402"/>
              <a:gd name="T7" fmla="*/ 0 h 334"/>
              <a:gd name="T8" fmla="*/ 363 w 402"/>
              <a:gd name="T9" fmla="*/ 0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334">
                <a:moveTo>
                  <a:pt x="363" y="0"/>
                </a:moveTo>
                <a:cubicBezTo>
                  <a:pt x="363" y="0"/>
                  <a:pt x="352" y="219"/>
                  <a:pt x="402" y="334"/>
                </a:cubicBezTo>
                <a:cubicBezTo>
                  <a:pt x="0" y="294"/>
                  <a:pt x="0" y="294"/>
                  <a:pt x="0" y="294"/>
                </a:cubicBezTo>
                <a:cubicBezTo>
                  <a:pt x="0" y="294"/>
                  <a:pt x="64" y="175"/>
                  <a:pt x="0" y="0"/>
                </a:cubicBezTo>
                <a:lnTo>
                  <a:pt x="363" y="0"/>
                </a:lnTo>
                <a:close/>
              </a:path>
            </a:pathLst>
          </a:custGeom>
          <a:solidFill>
            <a:srgbClr val="EED3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7" name="Freeform 167"/>
          <p:cNvSpPr/>
          <p:nvPr/>
        </p:nvSpPr>
        <p:spPr bwMode="auto">
          <a:xfrm>
            <a:off x="10916561" y="5364191"/>
            <a:ext cx="142331" cy="119659"/>
          </a:xfrm>
          <a:custGeom>
            <a:avLst/>
            <a:gdLst>
              <a:gd name="T0" fmla="*/ 39 w 402"/>
              <a:gd name="T1" fmla="*/ 0 h 335"/>
              <a:gd name="T2" fmla="*/ 0 w 402"/>
              <a:gd name="T3" fmla="*/ 335 h 335"/>
              <a:gd name="T4" fmla="*/ 402 w 402"/>
              <a:gd name="T5" fmla="*/ 295 h 335"/>
              <a:gd name="T6" fmla="*/ 402 w 402"/>
              <a:gd name="T7" fmla="*/ 0 h 335"/>
              <a:gd name="T8" fmla="*/ 39 w 402"/>
              <a:gd name="T9" fmla="*/ 0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335">
                <a:moveTo>
                  <a:pt x="39" y="0"/>
                </a:moveTo>
                <a:cubicBezTo>
                  <a:pt x="39" y="0"/>
                  <a:pt x="51" y="220"/>
                  <a:pt x="0" y="335"/>
                </a:cubicBezTo>
                <a:cubicBezTo>
                  <a:pt x="402" y="295"/>
                  <a:pt x="402" y="295"/>
                  <a:pt x="402" y="295"/>
                </a:cubicBezTo>
                <a:cubicBezTo>
                  <a:pt x="402" y="295"/>
                  <a:pt x="339" y="175"/>
                  <a:pt x="402" y="0"/>
                </a:cubicBezTo>
                <a:lnTo>
                  <a:pt x="39" y="0"/>
                </a:lnTo>
                <a:close/>
              </a:path>
            </a:pathLst>
          </a:custGeom>
          <a:solidFill>
            <a:srgbClr val="EED3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8" name="Freeform 168"/>
          <p:cNvSpPr/>
          <p:nvPr/>
        </p:nvSpPr>
        <p:spPr bwMode="auto">
          <a:xfrm>
            <a:off x="10716291" y="5451100"/>
            <a:ext cx="366533" cy="205309"/>
          </a:xfrm>
          <a:custGeom>
            <a:avLst/>
            <a:gdLst>
              <a:gd name="T0" fmla="*/ 631 w 1027"/>
              <a:gd name="T1" fmla="*/ 66 h 576"/>
              <a:gd name="T2" fmla="*/ 561 w 1027"/>
              <a:gd name="T3" fmla="*/ 45 h 576"/>
              <a:gd name="T4" fmla="*/ 518 w 1027"/>
              <a:gd name="T5" fmla="*/ 84 h 576"/>
              <a:gd name="T6" fmla="*/ 515 w 1027"/>
              <a:gd name="T7" fmla="*/ 86 h 576"/>
              <a:gd name="T8" fmla="*/ 479 w 1027"/>
              <a:gd name="T9" fmla="*/ 117 h 576"/>
              <a:gd name="T10" fmla="*/ 477 w 1027"/>
              <a:gd name="T11" fmla="*/ 118 h 576"/>
              <a:gd name="T12" fmla="*/ 462 w 1027"/>
              <a:gd name="T13" fmla="*/ 131 h 576"/>
              <a:gd name="T14" fmla="*/ 458 w 1027"/>
              <a:gd name="T15" fmla="*/ 134 h 576"/>
              <a:gd name="T16" fmla="*/ 422 w 1027"/>
              <a:gd name="T17" fmla="*/ 161 h 576"/>
              <a:gd name="T18" fmla="*/ 414 w 1027"/>
              <a:gd name="T19" fmla="*/ 167 h 576"/>
              <a:gd name="T20" fmla="*/ 400 w 1027"/>
              <a:gd name="T21" fmla="*/ 177 h 576"/>
              <a:gd name="T22" fmla="*/ 389 w 1027"/>
              <a:gd name="T23" fmla="*/ 185 h 576"/>
              <a:gd name="T24" fmla="*/ 357 w 1027"/>
              <a:gd name="T25" fmla="*/ 206 h 576"/>
              <a:gd name="T26" fmla="*/ 341 w 1027"/>
              <a:gd name="T27" fmla="*/ 217 h 576"/>
              <a:gd name="T28" fmla="*/ 206 w 1027"/>
              <a:gd name="T29" fmla="*/ 288 h 576"/>
              <a:gd name="T30" fmla="*/ 181 w 1027"/>
              <a:gd name="T31" fmla="*/ 298 h 576"/>
              <a:gd name="T32" fmla="*/ 5 w 1027"/>
              <a:gd name="T33" fmla="*/ 502 h 576"/>
              <a:gd name="T34" fmla="*/ 12 w 1027"/>
              <a:gd name="T35" fmla="*/ 533 h 576"/>
              <a:gd name="T36" fmla="*/ 167 w 1027"/>
              <a:gd name="T37" fmla="*/ 569 h 576"/>
              <a:gd name="T38" fmla="*/ 991 w 1027"/>
              <a:gd name="T39" fmla="*/ 403 h 576"/>
              <a:gd name="T40" fmla="*/ 1015 w 1027"/>
              <a:gd name="T41" fmla="*/ 262 h 576"/>
              <a:gd name="T42" fmla="*/ 1013 w 1027"/>
              <a:gd name="T43" fmla="*/ 247 h 576"/>
              <a:gd name="T44" fmla="*/ 948 w 1027"/>
              <a:gd name="T45" fmla="*/ 0 h 576"/>
              <a:gd name="T46" fmla="*/ 722 w 1027"/>
              <a:gd name="T47" fmla="*/ 59 h 576"/>
              <a:gd name="T48" fmla="*/ 692 w 1027"/>
              <a:gd name="T49" fmla="*/ 64 h 576"/>
              <a:gd name="T50" fmla="*/ 675 w 1027"/>
              <a:gd name="T51" fmla="*/ 66 h 576"/>
              <a:gd name="T52" fmla="*/ 647 w 1027"/>
              <a:gd name="T53" fmla="*/ 67 h 576"/>
              <a:gd name="T54" fmla="*/ 646 w 1027"/>
              <a:gd name="T55" fmla="*/ 67 h 576"/>
              <a:gd name="T56" fmla="*/ 643 w 1027"/>
              <a:gd name="T57" fmla="*/ 67 h 576"/>
              <a:gd name="T58" fmla="*/ 642 w 1027"/>
              <a:gd name="T59" fmla="*/ 66 h 576"/>
              <a:gd name="T60" fmla="*/ 631 w 1027"/>
              <a:gd name="T61" fmla="*/ 66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027" h="576">
                <a:moveTo>
                  <a:pt x="631" y="66"/>
                </a:moveTo>
                <a:cubicBezTo>
                  <a:pt x="602" y="63"/>
                  <a:pt x="577" y="56"/>
                  <a:pt x="561" y="45"/>
                </a:cubicBezTo>
                <a:cubicBezTo>
                  <a:pt x="549" y="57"/>
                  <a:pt x="534" y="70"/>
                  <a:pt x="518" y="84"/>
                </a:cubicBezTo>
                <a:cubicBezTo>
                  <a:pt x="517" y="85"/>
                  <a:pt x="516" y="86"/>
                  <a:pt x="515" y="86"/>
                </a:cubicBezTo>
                <a:cubicBezTo>
                  <a:pt x="504" y="96"/>
                  <a:pt x="492" y="107"/>
                  <a:pt x="479" y="117"/>
                </a:cubicBezTo>
                <a:cubicBezTo>
                  <a:pt x="478" y="118"/>
                  <a:pt x="478" y="118"/>
                  <a:pt x="477" y="118"/>
                </a:cubicBezTo>
                <a:cubicBezTo>
                  <a:pt x="472" y="123"/>
                  <a:pt x="467" y="127"/>
                  <a:pt x="462" y="131"/>
                </a:cubicBezTo>
                <a:cubicBezTo>
                  <a:pt x="461" y="132"/>
                  <a:pt x="459" y="133"/>
                  <a:pt x="458" y="134"/>
                </a:cubicBezTo>
                <a:cubicBezTo>
                  <a:pt x="447" y="143"/>
                  <a:pt x="435" y="152"/>
                  <a:pt x="422" y="161"/>
                </a:cubicBezTo>
                <a:cubicBezTo>
                  <a:pt x="420" y="163"/>
                  <a:pt x="417" y="165"/>
                  <a:pt x="414" y="167"/>
                </a:cubicBezTo>
                <a:cubicBezTo>
                  <a:pt x="409" y="170"/>
                  <a:pt x="405" y="174"/>
                  <a:pt x="400" y="177"/>
                </a:cubicBezTo>
                <a:cubicBezTo>
                  <a:pt x="396" y="180"/>
                  <a:pt x="392" y="182"/>
                  <a:pt x="389" y="185"/>
                </a:cubicBezTo>
                <a:cubicBezTo>
                  <a:pt x="378" y="192"/>
                  <a:pt x="368" y="199"/>
                  <a:pt x="357" y="206"/>
                </a:cubicBezTo>
                <a:cubicBezTo>
                  <a:pt x="352" y="210"/>
                  <a:pt x="346" y="213"/>
                  <a:pt x="341" y="217"/>
                </a:cubicBezTo>
                <a:cubicBezTo>
                  <a:pt x="299" y="243"/>
                  <a:pt x="254" y="268"/>
                  <a:pt x="206" y="288"/>
                </a:cubicBezTo>
                <a:cubicBezTo>
                  <a:pt x="198" y="291"/>
                  <a:pt x="190" y="295"/>
                  <a:pt x="181" y="298"/>
                </a:cubicBezTo>
                <a:cubicBezTo>
                  <a:pt x="15" y="362"/>
                  <a:pt x="0" y="455"/>
                  <a:pt x="5" y="502"/>
                </a:cubicBezTo>
                <a:cubicBezTo>
                  <a:pt x="7" y="521"/>
                  <a:pt x="12" y="533"/>
                  <a:pt x="12" y="533"/>
                </a:cubicBezTo>
                <a:cubicBezTo>
                  <a:pt x="12" y="533"/>
                  <a:pt x="80" y="568"/>
                  <a:pt x="167" y="569"/>
                </a:cubicBezTo>
                <a:cubicBezTo>
                  <a:pt x="489" y="576"/>
                  <a:pt x="991" y="403"/>
                  <a:pt x="991" y="403"/>
                </a:cubicBezTo>
                <a:cubicBezTo>
                  <a:pt x="991" y="403"/>
                  <a:pt x="1027" y="360"/>
                  <a:pt x="1015" y="262"/>
                </a:cubicBezTo>
                <a:cubicBezTo>
                  <a:pt x="1014" y="257"/>
                  <a:pt x="1014" y="252"/>
                  <a:pt x="1013" y="247"/>
                </a:cubicBezTo>
                <a:cubicBezTo>
                  <a:pt x="1012" y="241"/>
                  <a:pt x="966" y="54"/>
                  <a:pt x="948" y="0"/>
                </a:cubicBezTo>
                <a:cubicBezTo>
                  <a:pt x="907" y="15"/>
                  <a:pt x="841" y="35"/>
                  <a:pt x="722" y="59"/>
                </a:cubicBezTo>
                <a:cubicBezTo>
                  <a:pt x="711" y="62"/>
                  <a:pt x="701" y="63"/>
                  <a:pt x="692" y="64"/>
                </a:cubicBezTo>
                <a:cubicBezTo>
                  <a:pt x="686" y="65"/>
                  <a:pt x="681" y="66"/>
                  <a:pt x="675" y="66"/>
                </a:cubicBezTo>
                <a:cubicBezTo>
                  <a:pt x="665" y="67"/>
                  <a:pt x="655" y="67"/>
                  <a:pt x="647" y="67"/>
                </a:cubicBezTo>
                <a:cubicBezTo>
                  <a:pt x="646" y="67"/>
                  <a:pt x="646" y="67"/>
                  <a:pt x="646" y="67"/>
                </a:cubicBezTo>
                <a:cubicBezTo>
                  <a:pt x="643" y="67"/>
                  <a:pt x="643" y="67"/>
                  <a:pt x="643" y="67"/>
                </a:cubicBezTo>
                <a:cubicBezTo>
                  <a:pt x="642" y="66"/>
                  <a:pt x="642" y="66"/>
                  <a:pt x="642" y="66"/>
                </a:cubicBezTo>
                <a:lnTo>
                  <a:pt x="631" y="66"/>
                </a:lnTo>
                <a:close/>
              </a:path>
            </a:pathLst>
          </a:custGeom>
          <a:solidFill>
            <a:srgbClr val="1746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9" name="Freeform 173"/>
          <p:cNvSpPr/>
          <p:nvPr/>
        </p:nvSpPr>
        <p:spPr bwMode="auto">
          <a:xfrm>
            <a:off x="11354890" y="5462437"/>
            <a:ext cx="366533" cy="205309"/>
          </a:xfrm>
          <a:custGeom>
            <a:avLst/>
            <a:gdLst>
              <a:gd name="T0" fmla="*/ 397 w 1027"/>
              <a:gd name="T1" fmla="*/ 65 h 576"/>
              <a:gd name="T2" fmla="*/ 466 w 1027"/>
              <a:gd name="T3" fmla="*/ 45 h 576"/>
              <a:gd name="T4" fmla="*/ 510 w 1027"/>
              <a:gd name="T5" fmla="*/ 84 h 576"/>
              <a:gd name="T6" fmla="*/ 512 w 1027"/>
              <a:gd name="T7" fmla="*/ 86 h 576"/>
              <a:gd name="T8" fmla="*/ 549 w 1027"/>
              <a:gd name="T9" fmla="*/ 117 h 576"/>
              <a:gd name="T10" fmla="*/ 550 w 1027"/>
              <a:gd name="T11" fmla="*/ 118 h 576"/>
              <a:gd name="T12" fmla="*/ 566 w 1027"/>
              <a:gd name="T13" fmla="*/ 131 h 576"/>
              <a:gd name="T14" fmla="*/ 569 w 1027"/>
              <a:gd name="T15" fmla="*/ 133 h 576"/>
              <a:gd name="T16" fmla="*/ 605 w 1027"/>
              <a:gd name="T17" fmla="*/ 161 h 576"/>
              <a:gd name="T18" fmla="*/ 613 w 1027"/>
              <a:gd name="T19" fmla="*/ 166 h 576"/>
              <a:gd name="T20" fmla="*/ 628 w 1027"/>
              <a:gd name="T21" fmla="*/ 177 h 576"/>
              <a:gd name="T22" fmla="*/ 639 w 1027"/>
              <a:gd name="T23" fmla="*/ 185 h 576"/>
              <a:gd name="T24" fmla="*/ 670 w 1027"/>
              <a:gd name="T25" fmla="*/ 206 h 576"/>
              <a:gd name="T26" fmla="*/ 687 w 1027"/>
              <a:gd name="T27" fmla="*/ 216 h 576"/>
              <a:gd name="T28" fmla="*/ 821 w 1027"/>
              <a:gd name="T29" fmla="*/ 287 h 576"/>
              <a:gd name="T30" fmla="*/ 846 w 1027"/>
              <a:gd name="T31" fmla="*/ 298 h 576"/>
              <a:gd name="T32" fmla="*/ 1022 w 1027"/>
              <a:gd name="T33" fmla="*/ 502 h 576"/>
              <a:gd name="T34" fmla="*/ 1015 w 1027"/>
              <a:gd name="T35" fmla="*/ 533 h 576"/>
              <a:gd name="T36" fmla="*/ 860 w 1027"/>
              <a:gd name="T37" fmla="*/ 569 h 576"/>
              <a:gd name="T38" fmla="*/ 36 w 1027"/>
              <a:gd name="T39" fmla="*/ 403 h 576"/>
              <a:gd name="T40" fmla="*/ 12 w 1027"/>
              <a:gd name="T41" fmla="*/ 261 h 576"/>
              <a:gd name="T42" fmla="*/ 14 w 1027"/>
              <a:gd name="T43" fmla="*/ 247 h 576"/>
              <a:gd name="T44" fmla="*/ 79 w 1027"/>
              <a:gd name="T45" fmla="*/ 0 h 576"/>
              <a:gd name="T46" fmla="*/ 306 w 1027"/>
              <a:gd name="T47" fmla="*/ 59 h 576"/>
              <a:gd name="T48" fmla="*/ 335 w 1027"/>
              <a:gd name="T49" fmla="*/ 64 h 576"/>
              <a:gd name="T50" fmla="*/ 352 w 1027"/>
              <a:gd name="T51" fmla="*/ 66 h 576"/>
              <a:gd name="T52" fmla="*/ 380 w 1027"/>
              <a:gd name="T53" fmla="*/ 66 h 576"/>
              <a:gd name="T54" fmla="*/ 381 w 1027"/>
              <a:gd name="T55" fmla="*/ 66 h 576"/>
              <a:gd name="T56" fmla="*/ 385 w 1027"/>
              <a:gd name="T57" fmla="*/ 66 h 576"/>
              <a:gd name="T58" fmla="*/ 386 w 1027"/>
              <a:gd name="T59" fmla="*/ 66 h 576"/>
              <a:gd name="T60" fmla="*/ 397 w 1027"/>
              <a:gd name="T61" fmla="*/ 65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027" h="576">
                <a:moveTo>
                  <a:pt x="397" y="65"/>
                </a:moveTo>
                <a:cubicBezTo>
                  <a:pt x="425" y="63"/>
                  <a:pt x="450" y="56"/>
                  <a:pt x="466" y="45"/>
                </a:cubicBezTo>
                <a:cubicBezTo>
                  <a:pt x="478" y="56"/>
                  <a:pt x="493" y="70"/>
                  <a:pt x="510" y="84"/>
                </a:cubicBezTo>
                <a:cubicBezTo>
                  <a:pt x="510" y="85"/>
                  <a:pt x="511" y="85"/>
                  <a:pt x="512" y="86"/>
                </a:cubicBezTo>
                <a:cubicBezTo>
                  <a:pt x="523" y="96"/>
                  <a:pt x="536" y="106"/>
                  <a:pt x="549" y="117"/>
                </a:cubicBezTo>
                <a:cubicBezTo>
                  <a:pt x="549" y="117"/>
                  <a:pt x="550" y="118"/>
                  <a:pt x="550" y="118"/>
                </a:cubicBezTo>
                <a:cubicBezTo>
                  <a:pt x="555" y="122"/>
                  <a:pt x="560" y="126"/>
                  <a:pt x="566" y="131"/>
                </a:cubicBezTo>
                <a:cubicBezTo>
                  <a:pt x="567" y="131"/>
                  <a:pt x="568" y="132"/>
                  <a:pt x="569" y="133"/>
                </a:cubicBezTo>
                <a:cubicBezTo>
                  <a:pt x="580" y="142"/>
                  <a:pt x="593" y="152"/>
                  <a:pt x="605" y="161"/>
                </a:cubicBezTo>
                <a:cubicBezTo>
                  <a:pt x="608" y="163"/>
                  <a:pt x="610" y="165"/>
                  <a:pt x="613" y="166"/>
                </a:cubicBezTo>
                <a:cubicBezTo>
                  <a:pt x="618" y="170"/>
                  <a:pt x="623" y="173"/>
                  <a:pt x="628" y="177"/>
                </a:cubicBezTo>
                <a:cubicBezTo>
                  <a:pt x="631" y="179"/>
                  <a:pt x="635" y="182"/>
                  <a:pt x="639" y="185"/>
                </a:cubicBezTo>
                <a:cubicBezTo>
                  <a:pt x="649" y="192"/>
                  <a:pt x="660" y="199"/>
                  <a:pt x="670" y="206"/>
                </a:cubicBezTo>
                <a:cubicBezTo>
                  <a:pt x="676" y="209"/>
                  <a:pt x="681" y="213"/>
                  <a:pt x="687" y="216"/>
                </a:cubicBezTo>
                <a:cubicBezTo>
                  <a:pt x="728" y="243"/>
                  <a:pt x="774" y="267"/>
                  <a:pt x="821" y="287"/>
                </a:cubicBezTo>
                <a:cubicBezTo>
                  <a:pt x="830" y="291"/>
                  <a:pt x="838" y="295"/>
                  <a:pt x="846" y="298"/>
                </a:cubicBezTo>
                <a:cubicBezTo>
                  <a:pt x="1013" y="362"/>
                  <a:pt x="1027" y="454"/>
                  <a:pt x="1022" y="502"/>
                </a:cubicBezTo>
                <a:cubicBezTo>
                  <a:pt x="1020" y="521"/>
                  <a:pt x="1015" y="533"/>
                  <a:pt x="1015" y="533"/>
                </a:cubicBezTo>
                <a:cubicBezTo>
                  <a:pt x="1015" y="533"/>
                  <a:pt x="948" y="567"/>
                  <a:pt x="860" y="569"/>
                </a:cubicBezTo>
                <a:cubicBezTo>
                  <a:pt x="538" y="576"/>
                  <a:pt x="36" y="403"/>
                  <a:pt x="36" y="403"/>
                </a:cubicBezTo>
                <a:cubicBezTo>
                  <a:pt x="36" y="403"/>
                  <a:pt x="0" y="360"/>
                  <a:pt x="12" y="261"/>
                </a:cubicBezTo>
                <a:cubicBezTo>
                  <a:pt x="13" y="257"/>
                  <a:pt x="14" y="252"/>
                  <a:pt x="14" y="247"/>
                </a:cubicBezTo>
                <a:cubicBezTo>
                  <a:pt x="15" y="240"/>
                  <a:pt x="61" y="53"/>
                  <a:pt x="79" y="0"/>
                </a:cubicBezTo>
                <a:cubicBezTo>
                  <a:pt x="121" y="14"/>
                  <a:pt x="187" y="35"/>
                  <a:pt x="306" y="59"/>
                </a:cubicBezTo>
                <a:cubicBezTo>
                  <a:pt x="316" y="61"/>
                  <a:pt x="326" y="63"/>
                  <a:pt x="335" y="64"/>
                </a:cubicBezTo>
                <a:cubicBezTo>
                  <a:pt x="341" y="65"/>
                  <a:pt x="347" y="65"/>
                  <a:pt x="352" y="66"/>
                </a:cubicBezTo>
                <a:cubicBezTo>
                  <a:pt x="363" y="67"/>
                  <a:pt x="372" y="67"/>
                  <a:pt x="380" y="66"/>
                </a:cubicBezTo>
                <a:cubicBezTo>
                  <a:pt x="381" y="66"/>
                  <a:pt x="381" y="66"/>
                  <a:pt x="381" y="66"/>
                </a:cubicBezTo>
                <a:cubicBezTo>
                  <a:pt x="385" y="66"/>
                  <a:pt x="385" y="66"/>
                  <a:pt x="385" y="66"/>
                </a:cubicBezTo>
                <a:cubicBezTo>
                  <a:pt x="385" y="66"/>
                  <a:pt x="385" y="66"/>
                  <a:pt x="386" y="66"/>
                </a:cubicBezTo>
                <a:lnTo>
                  <a:pt x="397" y="65"/>
                </a:lnTo>
                <a:close/>
              </a:path>
            </a:pathLst>
          </a:custGeom>
          <a:solidFill>
            <a:srgbClr val="1746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6" name="Freeform 200"/>
          <p:cNvSpPr/>
          <p:nvPr/>
        </p:nvSpPr>
        <p:spPr bwMode="auto">
          <a:xfrm>
            <a:off x="10896408" y="4712996"/>
            <a:ext cx="311113" cy="638599"/>
          </a:xfrm>
          <a:custGeom>
            <a:avLst/>
            <a:gdLst>
              <a:gd name="T0" fmla="*/ 480 w 873"/>
              <a:gd name="T1" fmla="*/ 1793 h 1793"/>
              <a:gd name="T2" fmla="*/ 36 w 873"/>
              <a:gd name="T3" fmla="*/ 1744 h 1793"/>
              <a:gd name="T4" fmla="*/ 9 w 873"/>
              <a:gd name="T5" fmla="*/ 1109 h 1793"/>
              <a:gd name="T6" fmla="*/ 84 w 873"/>
              <a:gd name="T7" fmla="*/ 369 h 1793"/>
              <a:gd name="T8" fmla="*/ 322 w 873"/>
              <a:gd name="T9" fmla="*/ 159 h 1793"/>
              <a:gd name="T10" fmla="*/ 693 w 873"/>
              <a:gd name="T11" fmla="*/ 93 h 1793"/>
              <a:gd name="T12" fmla="*/ 621 w 873"/>
              <a:gd name="T13" fmla="*/ 1268 h 1793"/>
              <a:gd name="T14" fmla="*/ 480 w 873"/>
              <a:gd name="T15" fmla="*/ 1793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73" h="1793">
                <a:moveTo>
                  <a:pt x="480" y="1793"/>
                </a:moveTo>
                <a:cubicBezTo>
                  <a:pt x="36" y="1744"/>
                  <a:pt x="36" y="1744"/>
                  <a:pt x="36" y="1744"/>
                </a:cubicBezTo>
                <a:cubicBezTo>
                  <a:pt x="36" y="1744"/>
                  <a:pt x="0" y="1168"/>
                  <a:pt x="9" y="1109"/>
                </a:cubicBezTo>
                <a:cubicBezTo>
                  <a:pt x="42" y="888"/>
                  <a:pt x="33" y="523"/>
                  <a:pt x="84" y="369"/>
                </a:cubicBezTo>
                <a:cubicBezTo>
                  <a:pt x="134" y="216"/>
                  <a:pt x="322" y="159"/>
                  <a:pt x="322" y="159"/>
                </a:cubicBezTo>
                <a:cubicBezTo>
                  <a:pt x="322" y="159"/>
                  <a:pt x="558" y="0"/>
                  <a:pt x="693" y="93"/>
                </a:cubicBezTo>
                <a:cubicBezTo>
                  <a:pt x="731" y="119"/>
                  <a:pt x="873" y="186"/>
                  <a:pt x="621" y="1268"/>
                </a:cubicBezTo>
                <a:cubicBezTo>
                  <a:pt x="555" y="1551"/>
                  <a:pt x="480" y="1793"/>
                  <a:pt x="480" y="1793"/>
                </a:cubicBezTo>
                <a:close/>
              </a:path>
            </a:pathLst>
          </a:custGeom>
          <a:solidFill>
            <a:srgbClr val="3F4D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7" name="Freeform 201"/>
          <p:cNvSpPr/>
          <p:nvPr/>
        </p:nvSpPr>
        <p:spPr bwMode="auto">
          <a:xfrm>
            <a:off x="11251606" y="4710477"/>
            <a:ext cx="293479" cy="639858"/>
          </a:xfrm>
          <a:custGeom>
            <a:avLst/>
            <a:gdLst>
              <a:gd name="T0" fmla="*/ 311 w 822"/>
              <a:gd name="T1" fmla="*/ 1794 h 1794"/>
              <a:gd name="T2" fmla="*/ 757 w 822"/>
              <a:gd name="T3" fmla="*/ 1762 h 1794"/>
              <a:gd name="T4" fmla="*/ 816 w 822"/>
              <a:gd name="T5" fmla="*/ 1129 h 1794"/>
              <a:gd name="T6" fmla="*/ 778 w 822"/>
              <a:gd name="T7" fmla="*/ 387 h 1794"/>
              <a:gd name="T8" fmla="*/ 551 w 822"/>
              <a:gd name="T9" fmla="*/ 168 h 1794"/>
              <a:gd name="T10" fmla="*/ 183 w 822"/>
              <a:gd name="T11" fmla="*/ 88 h 1794"/>
              <a:gd name="T12" fmla="*/ 196 w 822"/>
              <a:gd name="T13" fmla="*/ 1264 h 1794"/>
              <a:gd name="T14" fmla="*/ 311 w 822"/>
              <a:gd name="T15" fmla="*/ 1794 h 1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22" h="1794">
                <a:moveTo>
                  <a:pt x="311" y="1794"/>
                </a:moveTo>
                <a:cubicBezTo>
                  <a:pt x="757" y="1762"/>
                  <a:pt x="757" y="1762"/>
                  <a:pt x="757" y="1762"/>
                </a:cubicBezTo>
                <a:cubicBezTo>
                  <a:pt x="757" y="1762"/>
                  <a:pt x="822" y="1188"/>
                  <a:pt x="816" y="1129"/>
                </a:cubicBezTo>
                <a:cubicBezTo>
                  <a:pt x="794" y="906"/>
                  <a:pt x="821" y="541"/>
                  <a:pt x="778" y="387"/>
                </a:cubicBezTo>
                <a:cubicBezTo>
                  <a:pt x="736" y="232"/>
                  <a:pt x="551" y="168"/>
                  <a:pt x="551" y="168"/>
                </a:cubicBezTo>
                <a:cubicBezTo>
                  <a:pt x="551" y="168"/>
                  <a:pt x="324" y="0"/>
                  <a:pt x="183" y="88"/>
                </a:cubicBezTo>
                <a:cubicBezTo>
                  <a:pt x="144" y="112"/>
                  <a:pt x="0" y="174"/>
                  <a:pt x="196" y="1264"/>
                </a:cubicBezTo>
                <a:cubicBezTo>
                  <a:pt x="248" y="1550"/>
                  <a:pt x="311" y="1794"/>
                  <a:pt x="311" y="1794"/>
                </a:cubicBezTo>
                <a:close/>
              </a:path>
            </a:pathLst>
          </a:custGeom>
          <a:solidFill>
            <a:srgbClr val="3F4D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8" name="Oval 207"/>
          <p:cNvSpPr>
            <a:spLocks noChangeArrowheads="1"/>
          </p:cNvSpPr>
          <p:nvPr/>
        </p:nvSpPr>
        <p:spPr bwMode="auto">
          <a:xfrm>
            <a:off x="11034960" y="3481283"/>
            <a:ext cx="362754" cy="516421"/>
          </a:xfrm>
          <a:prstGeom prst="ellipse">
            <a:avLst/>
          </a:prstGeom>
          <a:solidFill>
            <a:srgbClr val="EED3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9" name="Freeform 208"/>
          <p:cNvSpPr/>
          <p:nvPr/>
        </p:nvSpPr>
        <p:spPr bwMode="auto">
          <a:xfrm>
            <a:off x="10988355" y="3409348"/>
            <a:ext cx="447146" cy="405580"/>
          </a:xfrm>
          <a:custGeom>
            <a:avLst/>
            <a:gdLst>
              <a:gd name="T0" fmla="*/ 140 w 1253"/>
              <a:gd name="T1" fmla="*/ 1140 h 1140"/>
              <a:gd name="T2" fmla="*/ 273 w 1253"/>
              <a:gd name="T3" fmla="*/ 489 h 1140"/>
              <a:gd name="T4" fmla="*/ 685 w 1253"/>
              <a:gd name="T5" fmla="*/ 587 h 1140"/>
              <a:gd name="T6" fmla="*/ 850 w 1253"/>
              <a:gd name="T7" fmla="*/ 514 h 1140"/>
              <a:gd name="T8" fmla="*/ 1084 w 1253"/>
              <a:gd name="T9" fmla="*/ 612 h 1140"/>
              <a:gd name="T10" fmla="*/ 1118 w 1253"/>
              <a:gd name="T11" fmla="*/ 1096 h 1140"/>
              <a:gd name="T12" fmla="*/ 1222 w 1253"/>
              <a:gd name="T13" fmla="*/ 737 h 1140"/>
              <a:gd name="T14" fmla="*/ 1197 w 1253"/>
              <a:gd name="T15" fmla="*/ 393 h 1140"/>
              <a:gd name="T16" fmla="*/ 998 w 1253"/>
              <a:gd name="T17" fmla="*/ 186 h 1140"/>
              <a:gd name="T18" fmla="*/ 572 w 1253"/>
              <a:gd name="T19" fmla="*/ 38 h 1140"/>
              <a:gd name="T20" fmla="*/ 232 w 1253"/>
              <a:gd name="T21" fmla="*/ 195 h 1140"/>
              <a:gd name="T22" fmla="*/ 21 w 1253"/>
              <a:gd name="T23" fmla="*/ 650 h 1140"/>
              <a:gd name="T24" fmla="*/ 140 w 1253"/>
              <a:gd name="T25" fmla="*/ 1140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53" h="1140">
                <a:moveTo>
                  <a:pt x="140" y="1140"/>
                </a:moveTo>
                <a:cubicBezTo>
                  <a:pt x="140" y="1140"/>
                  <a:pt x="23" y="707"/>
                  <a:pt x="273" y="489"/>
                </a:cubicBezTo>
                <a:cubicBezTo>
                  <a:pt x="273" y="489"/>
                  <a:pt x="459" y="639"/>
                  <a:pt x="685" y="587"/>
                </a:cubicBezTo>
                <a:cubicBezTo>
                  <a:pt x="685" y="587"/>
                  <a:pt x="759" y="571"/>
                  <a:pt x="850" y="514"/>
                </a:cubicBezTo>
                <a:cubicBezTo>
                  <a:pt x="850" y="514"/>
                  <a:pt x="1026" y="439"/>
                  <a:pt x="1084" y="612"/>
                </a:cubicBezTo>
                <a:cubicBezTo>
                  <a:pt x="1146" y="796"/>
                  <a:pt x="1115" y="984"/>
                  <a:pt x="1118" y="1096"/>
                </a:cubicBezTo>
                <a:cubicBezTo>
                  <a:pt x="1118" y="1096"/>
                  <a:pt x="1219" y="797"/>
                  <a:pt x="1222" y="737"/>
                </a:cubicBezTo>
                <a:cubicBezTo>
                  <a:pt x="1222" y="737"/>
                  <a:pt x="1253" y="521"/>
                  <a:pt x="1197" y="393"/>
                </a:cubicBezTo>
                <a:cubicBezTo>
                  <a:pt x="1197" y="393"/>
                  <a:pt x="1156" y="256"/>
                  <a:pt x="998" y="186"/>
                </a:cubicBezTo>
                <a:cubicBezTo>
                  <a:pt x="998" y="186"/>
                  <a:pt x="944" y="8"/>
                  <a:pt x="572" y="38"/>
                </a:cubicBezTo>
                <a:cubicBezTo>
                  <a:pt x="572" y="38"/>
                  <a:pt x="297" y="0"/>
                  <a:pt x="232" y="195"/>
                </a:cubicBezTo>
                <a:cubicBezTo>
                  <a:pt x="232" y="195"/>
                  <a:pt x="0" y="246"/>
                  <a:pt x="21" y="650"/>
                </a:cubicBezTo>
                <a:cubicBezTo>
                  <a:pt x="21" y="650"/>
                  <a:pt x="1" y="955"/>
                  <a:pt x="140" y="1140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209"/>
          <p:cNvSpPr/>
          <p:nvPr/>
        </p:nvSpPr>
        <p:spPr bwMode="auto">
          <a:xfrm>
            <a:off x="10825713" y="4290819"/>
            <a:ext cx="756998" cy="476115"/>
          </a:xfrm>
          <a:custGeom>
            <a:avLst/>
            <a:gdLst>
              <a:gd name="T0" fmla="*/ 2027 w 2122"/>
              <a:gd name="T1" fmla="*/ 1335 h 1335"/>
              <a:gd name="T2" fmla="*/ 96 w 2122"/>
              <a:gd name="T3" fmla="*/ 1335 h 1335"/>
              <a:gd name="T4" fmla="*/ 0 w 2122"/>
              <a:gd name="T5" fmla="*/ 1240 h 1335"/>
              <a:gd name="T6" fmla="*/ 0 w 2122"/>
              <a:gd name="T7" fmla="*/ 96 h 1335"/>
              <a:gd name="T8" fmla="*/ 96 w 2122"/>
              <a:gd name="T9" fmla="*/ 0 h 1335"/>
              <a:gd name="T10" fmla="*/ 2027 w 2122"/>
              <a:gd name="T11" fmla="*/ 0 h 1335"/>
              <a:gd name="T12" fmla="*/ 2122 w 2122"/>
              <a:gd name="T13" fmla="*/ 96 h 1335"/>
              <a:gd name="T14" fmla="*/ 2122 w 2122"/>
              <a:gd name="T15" fmla="*/ 1240 h 1335"/>
              <a:gd name="T16" fmla="*/ 2027 w 2122"/>
              <a:gd name="T17" fmla="*/ 1335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22" h="1335">
                <a:moveTo>
                  <a:pt x="2027" y="1335"/>
                </a:moveTo>
                <a:cubicBezTo>
                  <a:pt x="96" y="1335"/>
                  <a:pt x="96" y="1335"/>
                  <a:pt x="96" y="1335"/>
                </a:cubicBezTo>
                <a:cubicBezTo>
                  <a:pt x="43" y="1335"/>
                  <a:pt x="0" y="1293"/>
                  <a:pt x="0" y="1240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43"/>
                  <a:pt x="43" y="0"/>
                  <a:pt x="96" y="0"/>
                </a:cubicBezTo>
                <a:cubicBezTo>
                  <a:pt x="2027" y="0"/>
                  <a:pt x="2027" y="0"/>
                  <a:pt x="2027" y="0"/>
                </a:cubicBezTo>
                <a:cubicBezTo>
                  <a:pt x="2079" y="0"/>
                  <a:pt x="2122" y="43"/>
                  <a:pt x="2122" y="96"/>
                </a:cubicBezTo>
                <a:cubicBezTo>
                  <a:pt x="2122" y="1240"/>
                  <a:pt x="2122" y="1240"/>
                  <a:pt x="2122" y="1240"/>
                </a:cubicBezTo>
                <a:cubicBezTo>
                  <a:pt x="2122" y="1293"/>
                  <a:pt x="2079" y="1335"/>
                  <a:pt x="2027" y="1335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0" name="Freeform 210"/>
          <p:cNvSpPr/>
          <p:nvPr/>
        </p:nvSpPr>
        <p:spPr bwMode="auto">
          <a:xfrm>
            <a:off x="10837208" y="4320012"/>
            <a:ext cx="751960" cy="464779"/>
          </a:xfrm>
          <a:custGeom>
            <a:avLst/>
            <a:gdLst>
              <a:gd name="T0" fmla="*/ 0 w 2106"/>
              <a:gd name="T1" fmla="*/ 1258 h 1302"/>
              <a:gd name="T2" fmla="*/ 80 w 2106"/>
              <a:gd name="T3" fmla="*/ 1302 h 1302"/>
              <a:gd name="T4" fmla="*/ 2011 w 2106"/>
              <a:gd name="T5" fmla="*/ 1302 h 1302"/>
              <a:gd name="T6" fmla="*/ 2106 w 2106"/>
              <a:gd name="T7" fmla="*/ 1206 h 1302"/>
              <a:gd name="T8" fmla="*/ 2106 w 2106"/>
              <a:gd name="T9" fmla="*/ 61 h 1302"/>
              <a:gd name="T10" fmla="*/ 2084 w 2106"/>
              <a:gd name="T11" fmla="*/ 0 h 1302"/>
              <a:gd name="T12" fmla="*/ 0 w 2106"/>
              <a:gd name="T13" fmla="*/ 1258 h 1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06" h="1302">
                <a:moveTo>
                  <a:pt x="0" y="1258"/>
                </a:moveTo>
                <a:cubicBezTo>
                  <a:pt x="17" y="1284"/>
                  <a:pt x="47" y="1302"/>
                  <a:pt x="80" y="1302"/>
                </a:cubicBezTo>
                <a:cubicBezTo>
                  <a:pt x="2011" y="1302"/>
                  <a:pt x="2011" y="1302"/>
                  <a:pt x="2011" y="1302"/>
                </a:cubicBezTo>
                <a:cubicBezTo>
                  <a:pt x="2064" y="1302"/>
                  <a:pt x="2106" y="1258"/>
                  <a:pt x="2106" y="1206"/>
                </a:cubicBezTo>
                <a:cubicBezTo>
                  <a:pt x="2106" y="61"/>
                  <a:pt x="2106" y="61"/>
                  <a:pt x="2106" y="61"/>
                </a:cubicBezTo>
                <a:cubicBezTo>
                  <a:pt x="2106" y="38"/>
                  <a:pt x="2098" y="17"/>
                  <a:pt x="2084" y="0"/>
                </a:cubicBezTo>
                <a:lnTo>
                  <a:pt x="0" y="1258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2" name="Freeform 202"/>
          <p:cNvSpPr/>
          <p:nvPr/>
        </p:nvSpPr>
        <p:spPr bwMode="auto">
          <a:xfrm>
            <a:off x="11345442" y="5327714"/>
            <a:ext cx="192714" cy="73055"/>
          </a:xfrm>
          <a:custGeom>
            <a:avLst/>
            <a:gdLst>
              <a:gd name="T0" fmla="*/ 505 w 540"/>
              <a:gd name="T1" fmla="*/ 202 h 202"/>
              <a:gd name="T2" fmla="*/ 36 w 540"/>
              <a:gd name="T3" fmla="*/ 202 h 202"/>
              <a:gd name="T4" fmla="*/ 0 w 540"/>
              <a:gd name="T5" fmla="*/ 167 h 202"/>
              <a:gd name="T6" fmla="*/ 0 w 540"/>
              <a:gd name="T7" fmla="*/ 35 h 202"/>
              <a:gd name="T8" fmla="*/ 36 w 540"/>
              <a:gd name="T9" fmla="*/ 0 h 202"/>
              <a:gd name="T10" fmla="*/ 505 w 540"/>
              <a:gd name="T11" fmla="*/ 0 h 202"/>
              <a:gd name="T12" fmla="*/ 540 w 540"/>
              <a:gd name="T13" fmla="*/ 35 h 202"/>
              <a:gd name="T14" fmla="*/ 540 w 540"/>
              <a:gd name="T15" fmla="*/ 167 h 202"/>
              <a:gd name="T16" fmla="*/ 505 w 540"/>
              <a:gd name="T17" fmla="*/ 202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40" h="202">
                <a:moveTo>
                  <a:pt x="505" y="202"/>
                </a:moveTo>
                <a:cubicBezTo>
                  <a:pt x="36" y="202"/>
                  <a:pt x="36" y="202"/>
                  <a:pt x="36" y="202"/>
                </a:cubicBezTo>
                <a:cubicBezTo>
                  <a:pt x="16" y="202"/>
                  <a:pt x="0" y="186"/>
                  <a:pt x="0" y="167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16"/>
                  <a:pt x="16" y="0"/>
                  <a:pt x="36" y="0"/>
                </a:cubicBezTo>
                <a:cubicBezTo>
                  <a:pt x="505" y="0"/>
                  <a:pt x="505" y="0"/>
                  <a:pt x="505" y="0"/>
                </a:cubicBezTo>
                <a:cubicBezTo>
                  <a:pt x="524" y="0"/>
                  <a:pt x="540" y="16"/>
                  <a:pt x="540" y="35"/>
                </a:cubicBezTo>
                <a:cubicBezTo>
                  <a:pt x="540" y="167"/>
                  <a:pt x="540" y="167"/>
                  <a:pt x="540" y="167"/>
                </a:cubicBezTo>
                <a:cubicBezTo>
                  <a:pt x="540" y="186"/>
                  <a:pt x="524" y="202"/>
                  <a:pt x="505" y="202"/>
                </a:cubicBezTo>
                <a:close/>
              </a:path>
            </a:pathLst>
          </a:custGeom>
          <a:solidFill>
            <a:srgbClr val="35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6" name="Freeform 203"/>
          <p:cNvSpPr/>
          <p:nvPr/>
        </p:nvSpPr>
        <p:spPr bwMode="auto">
          <a:xfrm>
            <a:off x="10889190" y="5328291"/>
            <a:ext cx="192714" cy="73055"/>
          </a:xfrm>
          <a:custGeom>
            <a:avLst/>
            <a:gdLst>
              <a:gd name="T0" fmla="*/ 36 w 540"/>
              <a:gd name="T1" fmla="*/ 202 h 202"/>
              <a:gd name="T2" fmla="*/ 505 w 540"/>
              <a:gd name="T3" fmla="*/ 202 h 202"/>
              <a:gd name="T4" fmla="*/ 540 w 540"/>
              <a:gd name="T5" fmla="*/ 167 h 202"/>
              <a:gd name="T6" fmla="*/ 540 w 540"/>
              <a:gd name="T7" fmla="*/ 35 h 202"/>
              <a:gd name="T8" fmla="*/ 505 w 540"/>
              <a:gd name="T9" fmla="*/ 0 h 202"/>
              <a:gd name="T10" fmla="*/ 36 w 540"/>
              <a:gd name="T11" fmla="*/ 0 h 202"/>
              <a:gd name="T12" fmla="*/ 0 w 540"/>
              <a:gd name="T13" fmla="*/ 35 h 202"/>
              <a:gd name="T14" fmla="*/ 0 w 540"/>
              <a:gd name="T15" fmla="*/ 167 h 202"/>
              <a:gd name="T16" fmla="*/ 36 w 540"/>
              <a:gd name="T17" fmla="*/ 202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40" h="202">
                <a:moveTo>
                  <a:pt x="36" y="202"/>
                </a:moveTo>
                <a:cubicBezTo>
                  <a:pt x="505" y="202"/>
                  <a:pt x="505" y="202"/>
                  <a:pt x="505" y="202"/>
                </a:cubicBezTo>
                <a:cubicBezTo>
                  <a:pt x="524" y="202"/>
                  <a:pt x="540" y="186"/>
                  <a:pt x="540" y="167"/>
                </a:cubicBezTo>
                <a:cubicBezTo>
                  <a:pt x="540" y="35"/>
                  <a:pt x="540" y="35"/>
                  <a:pt x="540" y="35"/>
                </a:cubicBezTo>
                <a:cubicBezTo>
                  <a:pt x="540" y="16"/>
                  <a:pt x="524" y="0"/>
                  <a:pt x="505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5"/>
                </a:cubicBezTo>
                <a:cubicBezTo>
                  <a:pt x="0" y="167"/>
                  <a:pt x="0" y="167"/>
                  <a:pt x="0" y="167"/>
                </a:cubicBezTo>
                <a:cubicBezTo>
                  <a:pt x="0" y="186"/>
                  <a:pt x="16" y="202"/>
                  <a:pt x="36" y="202"/>
                </a:cubicBezTo>
                <a:close/>
              </a:path>
            </a:pathLst>
          </a:custGeom>
          <a:solidFill>
            <a:srgbClr val="35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" name="组 2"/>
          <p:cNvGrpSpPr/>
          <p:nvPr/>
        </p:nvGrpSpPr>
        <p:grpSpPr>
          <a:xfrm>
            <a:off x="5488823" y="3660630"/>
            <a:ext cx="1396475" cy="1642927"/>
            <a:chOff x="5189702" y="4123437"/>
            <a:chExt cx="1396475" cy="1642927"/>
          </a:xfrm>
        </p:grpSpPr>
        <p:sp>
          <p:nvSpPr>
            <p:cNvPr id="337" name="Freeform 237"/>
            <p:cNvSpPr/>
            <p:nvPr/>
          </p:nvSpPr>
          <p:spPr bwMode="auto">
            <a:xfrm>
              <a:off x="5660253" y="4643457"/>
              <a:ext cx="405580" cy="113361"/>
            </a:xfrm>
            <a:custGeom>
              <a:avLst/>
              <a:gdLst>
                <a:gd name="T0" fmla="*/ 1137 w 1137"/>
                <a:gd name="T1" fmla="*/ 251 h 320"/>
                <a:gd name="T2" fmla="*/ 897 w 1137"/>
                <a:gd name="T3" fmla="*/ 163 h 320"/>
                <a:gd name="T4" fmla="*/ 755 w 1137"/>
                <a:gd name="T5" fmla="*/ 0 h 320"/>
                <a:gd name="T6" fmla="*/ 570 w 1137"/>
                <a:gd name="T7" fmla="*/ 0 h 320"/>
                <a:gd name="T8" fmla="*/ 567 w 1137"/>
                <a:gd name="T9" fmla="*/ 0 h 320"/>
                <a:gd name="T10" fmla="*/ 382 w 1137"/>
                <a:gd name="T11" fmla="*/ 0 h 320"/>
                <a:gd name="T12" fmla="*/ 241 w 1137"/>
                <a:gd name="T13" fmla="*/ 163 h 320"/>
                <a:gd name="T14" fmla="*/ 0 w 1137"/>
                <a:gd name="T15" fmla="*/ 251 h 320"/>
                <a:gd name="T16" fmla="*/ 569 w 1137"/>
                <a:gd name="T17" fmla="*/ 320 h 320"/>
                <a:gd name="T18" fmla="*/ 1137 w 1137"/>
                <a:gd name="T19" fmla="*/ 251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7" h="320">
                  <a:moveTo>
                    <a:pt x="1137" y="251"/>
                  </a:moveTo>
                  <a:cubicBezTo>
                    <a:pt x="897" y="163"/>
                    <a:pt x="897" y="163"/>
                    <a:pt x="897" y="163"/>
                  </a:cubicBezTo>
                  <a:cubicBezTo>
                    <a:pt x="717" y="103"/>
                    <a:pt x="755" y="0"/>
                    <a:pt x="755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67" y="0"/>
                    <a:pt x="567" y="0"/>
                    <a:pt x="567" y="0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382" y="0"/>
                    <a:pt x="421" y="103"/>
                    <a:pt x="241" y="163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569" y="320"/>
                    <a:pt x="569" y="320"/>
                    <a:pt x="569" y="320"/>
                  </a:cubicBezTo>
                  <a:lnTo>
                    <a:pt x="1137" y="251"/>
                  </a:lnTo>
                  <a:close/>
                </a:path>
              </a:pathLst>
            </a:custGeom>
            <a:solidFill>
              <a:srgbClr val="DDB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2" name="Freeform 239"/>
            <p:cNvSpPr/>
            <p:nvPr/>
          </p:nvSpPr>
          <p:spPr bwMode="auto">
            <a:xfrm>
              <a:off x="5455469" y="4678905"/>
              <a:ext cx="806121" cy="634820"/>
            </a:xfrm>
            <a:custGeom>
              <a:avLst/>
              <a:gdLst>
                <a:gd name="T0" fmla="*/ 2225 w 2256"/>
                <a:gd name="T1" fmla="*/ 1068 h 1781"/>
                <a:gd name="T2" fmla="*/ 2075 w 2256"/>
                <a:gd name="T3" fmla="*/ 496 h 1781"/>
                <a:gd name="T4" fmla="*/ 1447 w 2256"/>
                <a:gd name="T5" fmla="*/ 5 h 1781"/>
                <a:gd name="T6" fmla="*/ 1128 w 2256"/>
                <a:gd name="T7" fmla="*/ 1646 h 1781"/>
                <a:gd name="T8" fmla="*/ 819 w 2256"/>
                <a:gd name="T9" fmla="*/ 0 h 1781"/>
                <a:gd name="T10" fmla="*/ 182 w 2256"/>
                <a:gd name="T11" fmla="*/ 496 h 1781"/>
                <a:gd name="T12" fmla="*/ 31 w 2256"/>
                <a:gd name="T13" fmla="*/ 1068 h 1781"/>
                <a:gd name="T14" fmla="*/ 25 w 2256"/>
                <a:gd name="T15" fmla="*/ 1345 h 1781"/>
                <a:gd name="T16" fmla="*/ 103 w 2256"/>
                <a:gd name="T17" fmla="*/ 1531 h 1781"/>
                <a:gd name="T18" fmla="*/ 226 w 2256"/>
                <a:gd name="T19" fmla="*/ 1694 h 1781"/>
                <a:gd name="T20" fmla="*/ 485 w 2256"/>
                <a:gd name="T21" fmla="*/ 1637 h 1781"/>
                <a:gd name="T22" fmla="*/ 328 w 2256"/>
                <a:gd name="T23" fmla="*/ 1369 h 1781"/>
                <a:gd name="T24" fmla="*/ 351 w 2256"/>
                <a:gd name="T25" fmla="*/ 1196 h 1781"/>
                <a:gd name="T26" fmla="*/ 485 w 2256"/>
                <a:gd name="T27" fmla="*/ 872 h 1781"/>
                <a:gd name="T28" fmla="*/ 537 w 2256"/>
                <a:gd name="T29" fmla="*/ 1390 h 1781"/>
                <a:gd name="T30" fmla="*/ 560 w 2256"/>
                <a:gd name="T31" fmla="*/ 1781 h 1781"/>
                <a:gd name="T32" fmla="*/ 1127 w 2256"/>
                <a:gd name="T33" fmla="*/ 1781 h 1781"/>
                <a:gd name="T34" fmla="*/ 1129 w 2256"/>
                <a:gd name="T35" fmla="*/ 1781 h 1781"/>
                <a:gd name="T36" fmla="*/ 1696 w 2256"/>
                <a:gd name="T37" fmla="*/ 1781 h 1781"/>
                <a:gd name="T38" fmla="*/ 1719 w 2256"/>
                <a:gd name="T39" fmla="*/ 1390 h 1781"/>
                <a:gd name="T40" fmla="*/ 1771 w 2256"/>
                <a:gd name="T41" fmla="*/ 872 h 1781"/>
                <a:gd name="T42" fmla="*/ 1905 w 2256"/>
                <a:gd name="T43" fmla="*/ 1196 h 1781"/>
                <a:gd name="T44" fmla="*/ 1928 w 2256"/>
                <a:gd name="T45" fmla="*/ 1369 h 1781"/>
                <a:gd name="T46" fmla="*/ 1771 w 2256"/>
                <a:gd name="T47" fmla="*/ 1637 h 1781"/>
                <a:gd name="T48" fmla="*/ 2030 w 2256"/>
                <a:gd name="T49" fmla="*/ 1694 h 1781"/>
                <a:gd name="T50" fmla="*/ 2153 w 2256"/>
                <a:gd name="T51" fmla="*/ 1531 h 1781"/>
                <a:gd name="T52" fmla="*/ 2231 w 2256"/>
                <a:gd name="T53" fmla="*/ 1345 h 1781"/>
                <a:gd name="T54" fmla="*/ 2225 w 2256"/>
                <a:gd name="T55" fmla="*/ 1068 h 1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56" h="1781">
                  <a:moveTo>
                    <a:pt x="2225" y="1068"/>
                  </a:moveTo>
                  <a:cubicBezTo>
                    <a:pt x="2075" y="496"/>
                    <a:pt x="2075" y="496"/>
                    <a:pt x="2075" y="496"/>
                  </a:cubicBezTo>
                  <a:cubicBezTo>
                    <a:pt x="1978" y="110"/>
                    <a:pt x="1447" y="5"/>
                    <a:pt x="1447" y="5"/>
                  </a:cubicBezTo>
                  <a:cubicBezTo>
                    <a:pt x="1128" y="1646"/>
                    <a:pt x="1128" y="1646"/>
                    <a:pt x="1128" y="1646"/>
                  </a:cubicBezTo>
                  <a:cubicBezTo>
                    <a:pt x="819" y="0"/>
                    <a:pt x="819" y="0"/>
                    <a:pt x="819" y="0"/>
                  </a:cubicBezTo>
                  <a:cubicBezTo>
                    <a:pt x="819" y="0"/>
                    <a:pt x="278" y="110"/>
                    <a:pt x="182" y="496"/>
                  </a:cubicBezTo>
                  <a:cubicBezTo>
                    <a:pt x="31" y="1068"/>
                    <a:pt x="31" y="1068"/>
                    <a:pt x="31" y="1068"/>
                  </a:cubicBezTo>
                  <a:cubicBezTo>
                    <a:pt x="31" y="1068"/>
                    <a:pt x="0" y="1185"/>
                    <a:pt x="25" y="1345"/>
                  </a:cubicBezTo>
                  <a:cubicBezTo>
                    <a:pt x="35" y="1412"/>
                    <a:pt x="62" y="1476"/>
                    <a:pt x="103" y="1531"/>
                  </a:cubicBezTo>
                  <a:cubicBezTo>
                    <a:pt x="226" y="1694"/>
                    <a:pt x="226" y="1694"/>
                    <a:pt x="226" y="1694"/>
                  </a:cubicBezTo>
                  <a:cubicBezTo>
                    <a:pt x="485" y="1637"/>
                    <a:pt x="485" y="1637"/>
                    <a:pt x="485" y="1637"/>
                  </a:cubicBezTo>
                  <a:cubicBezTo>
                    <a:pt x="328" y="1369"/>
                    <a:pt x="328" y="1369"/>
                    <a:pt x="328" y="1369"/>
                  </a:cubicBezTo>
                  <a:cubicBezTo>
                    <a:pt x="328" y="1369"/>
                    <a:pt x="329" y="1258"/>
                    <a:pt x="351" y="1196"/>
                  </a:cubicBezTo>
                  <a:cubicBezTo>
                    <a:pt x="485" y="872"/>
                    <a:pt x="485" y="872"/>
                    <a:pt x="485" y="872"/>
                  </a:cubicBezTo>
                  <a:cubicBezTo>
                    <a:pt x="537" y="1390"/>
                    <a:pt x="537" y="1390"/>
                    <a:pt x="537" y="1390"/>
                  </a:cubicBezTo>
                  <a:cubicBezTo>
                    <a:pt x="560" y="1781"/>
                    <a:pt x="560" y="1781"/>
                    <a:pt x="560" y="1781"/>
                  </a:cubicBezTo>
                  <a:cubicBezTo>
                    <a:pt x="1127" y="1781"/>
                    <a:pt x="1127" y="1781"/>
                    <a:pt x="1127" y="1781"/>
                  </a:cubicBezTo>
                  <a:cubicBezTo>
                    <a:pt x="1129" y="1781"/>
                    <a:pt x="1129" y="1781"/>
                    <a:pt x="1129" y="1781"/>
                  </a:cubicBezTo>
                  <a:cubicBezTo>
                    <a:pt x="1696" y="1781"/>
                    <a:pt x="1696" y="1781"/>
                    <a:pt x="1696" y="1781"/>
                  </a:cubicBezTo>
                  <a:cubicBezTo>
                    <a:pt x="1719" y="1390"/>
                    <a:pt x="1719" y="1390"/>
                    <a:pt x="1719" y="1390"/>
                  </a:cubicBezTo>
                  <a:cubicBezTo>
                    <a:pt x="1771" y="872"/>
                    <a:pt x="1771" y="872"/>
                    <a:pt x="1771" y="872"/>
                  </a:cubicBezTo>
                  <a:cubicBezTo>
                    <a:pt x="1905" y="1196"/>
                    <a:pt x="1905" y="1196"/>
                    <a:pt x="1905" y="1196"/>
                  </a:cubicBezTo>
                  <a:cubicBezTo>
                    <a:pt x="1928" y="1258"/>
                    <a:pt x="1928" y="1369"/>
                    <a:pt x="1928" y="1369"/>
                  </a:cubicBezTo>
                  <a:cubicBezTo>
                    <a:pt x="1771" y="1637"/>
                    <a:pt x="1771" y="1637"/>
                    <a:pt x="1771" y="1637"/>
                  </a:cubicBezTo>
                  <a:cubicBezTo>
                    <a:pt x="2030" y="1694"/>
                    <a:pt x="2030" y="1694"/>
                    <a:pt x="2030" y="1694"/>
                  </a:cubicBezTo>
                  <a:cubicBezTo>
                    <a:pt x="2153" y="1531"/>
                    <a:pt x="2153" y="1531"/>
                    <a:pt x="2153" y="1531"/>
                  </a:cubicBezTo>
                  <a:cubicBezTo>
                    <a:pt x="2194" y="1476"/>
                    <a:pt x="2221" y="1412"/>
                    <a:pt x="2231" y="1345"/>
                  </a:cubicBezTo>
                  <a:cubicBezTo>
                    <a:pt x="2256" y="1185"/>
                    <a:pt x="2225" y="1068"/>
                    <a:pt x="2225" y="10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4" name="Oval 240"/>
            <p:cNvSpPr>
              <a:spLocks noChangeArrowheads="1"/>
            </p:cNvSpPr>
            <p:nvPr/>
          </p:nvSpPr>
          <p:spPr bwMode="auto">
            <a:xfrm>
              <a:off x="5697306" y="4183897"/>
              <a:ext cx="336304" cy="478634"/>
            </a:xfrm>
            <a:prstGeom prst="ellipse">
              <a:avLst/>
            </a:prstGeom>
            <a:solidFill>
              <a:srgbClr val="EFD4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0" name="Freeform 238"/>
            <p:cNvSpPr/>
            <p:nvPr/>
          </p:nvSpPr>
          <p:spPr bwMode="auto">
            <a:xfrm>
              <a:off x="5743910" y="4672607"/>
              <a:ext cx="230501" cy="613408"/>
            </a:xfrm>
            <a:custGeom>
              <a:avLst/>
              <a:gdLst>
                <a:gd name="T0" fmla="*/ 2 w 646"/>
                <a:gd name="T1" fmla="*/ 24 h 1721"/>
                <a:gd name="T2" fmla="*/ 3 w 646"/>
                <a:gd name="T3" fmla="*/ 24 h 1721"/>
                <a:gd name="T4" fmla="*/ 108 w 646"/>
                <a:gd name="T5" fmla="*/ 567 h 1721"/>
                <a:gd name="T6" fmla="*/ 109 w 646"/>
                <a:gd name="T7" fmla="*/ 571 h 1721"/>
                <a:gd name="T8" fmla="*/ 194 w 646"/>
                <a:gd name="T9" fmla="*/ 1010 h 1721"/>
                <a:gd name="T10" fmla="*/ 224 w 646"/>
                <a:gd name="T11" fmla="*/ 1721 h 1721"/>
                <a:gd name="T12" fmla="*/ 408 w 646"/>
                <a:gd name="T13" fmla="*/ 1721 h 1721"/>
                <a:gd name="T14" fmla="*/ 451 w 646"/>
                <a:gd name="T15" fmla="*/ 1037 h 1721"/>
                <a:gd name="T16" fmla="*/ 541 w 646"/>
                <a:gd name="T17" fmla="*/ 573 h 1721"/>
                <a:gd name="T18" fmla="*/ 646 w 646"/>
                <a:gd name="T19" fmla="*/ 29 h 1721"/>
                <a:gd name="T20" fmla="*/ 565 w 646"/>
                <a:gd name="T21" fmla="*/ 0 h 1721"/>
                <a:gd name="T22" fmla="*/ 355 w 646"/>
                <a:gd name="T23" fmla="*/ 153 h 1721"/>
                <a:gd name="T24" fmla="*/ 92 w 646"/>
                <a:gd name="T25" fmla="*/ 0 h 1721"/>
                <a:gd name="T26" fmla="*/ 0 w 646"/>
                <a:gd name="T27" fmla="*/ 24 h 1721"/>
                <a:gd name="T28" fmla="*/ 2 w 646"/>
                <a:gd name="T29" fmla="*/ 24 h 1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6" h="1721">
                  <a:moveTo>
                    <a:pt x="2" y="24"/>
                  </a:moveTo>
                  <a:cubicBezTo>
                    <a:pt x="2" y="24"/>
                    <a:pt x="2" y="24"/>
                    <a:pt x="3" y="24"/>
                  </a:cubicBezTo>
                  <a:cubicBezTo>
                    <a:pt x="108" y="567"/>
                    <a:pt x="108" y="567"/>
                    <a:pt x="108" y="567"/>
                  </a:cubicBezTo>
                  <a:cubicBezTo>
                    <a:pt x="109" y="571"/>
                    <a:pt x="109" y="571"/>
                    <a:pt x="109" y="571"/>
                  </a:cubicBezTo>
                  <a:cubicBezTo>
                    <a:pt x="194" y="1010"/>
                    <a:pt x="194" y="1010"/>
                    <a:pt x="194" y="1010"/>
                  </a:cubicBezTo>
                  <a:cubicBezTo>
                    <a:pt x="224" y="1721"/>
                    <a:pt x="224" y="1721"/>
                    <a:pt x="224" y="1721"/>
                  </a:cubicBezTo>
                  <a:cubicBezTo>
                    <a:pt x="408" y="1721"/>
                    <a:pt x="408" y="1721"/>
                    <a:pt x="408" y="1721"/>
                  </a:cubicBezTo>
                  <a:cubicBezTo>
                    <a:pt x="451" y="1037"/>
                    <a:pt x="451" y="1037"/>
                    <a:pt x="451" y="1037"/>
                  </a:cubicBezTo>
                  <a:cubicBezTo>
                    <a:pt x="541" y="573"/>
                    <a:pt x="541" y="573"/>
                    <a:pt x="541" y="573"/>
                  </a:cubicBezTo>
                  <a:cubicBezTo>
                    <a:pt x="646" y="29"/>
                    <a:pt x="646" y="29"/>
                    <a:pt x="646" y="29"/>
                  </a:cubicBezTo>
                  <a:cubicBezTo>
                    <a:pt x="624" y="17"/>
                    <a:pt x="594" y="5"/>
                    <a:pt x="565" y="0"/>
                  </a:cubicBezTo>
                  <a:cubicBezTo>
                    <a:pt x="565" y="0"/>
                    <a:pt x="585" y="147"/>
                    <a:pt x="355" y="153"/>
                  </a:cubicBezTo>
                  <a:cubicBezTo>
                    <a:pt x="96" y="160"/>
                    <a:pt x="92" y="0"/>
                    <a:pt x="92" y="0"/>
                  </a:cubicBezTo>
                  <a:cubicBezTo>
                    <a:pt x="60" y="4"/>
                    <a:pt x="30" y="16"/>
                    <a:pt x="0" y="24"/>
                  </a:cubicBezTo>
                  <a:cubicBezTo>
                    <a:pt x="1" y="24"/>
                    <a:pt x="1" y="24"/>
                    <a:pt x="2" y="24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3" name="Freeform 241"/>
            <p:cNvSpPr/>
            <p:nvPr/>
          </p:nvSpPr>
          <p:spPr bwMode="auto">
            <a:xfrm>
              <a:off x="5675894" y="4123437"/>
              <a:ext cx="377869" cy="311113"/>
            </a:xfrm>
            <a:custGeom>
              <a:avLst/>
              <a:gdLst>
                <a:gd name="T0" fmla="*/ 16 w 1059"/>
                <a:gd name="T1" fmla="*/ 711 h 873"/>
                <a:gd name="T2" fmla="*/ 51 w 1059"/>
                <a:gd name="T3" fmla="*/ 326 h 873"/>
                <a:gd name="T4" fmla="*/ 216 w 1059"/>
                <a:gd name="T5" fmla="*/ 86 h 873"/>
                <a:gd name="T6" fmla="*/ 482 w 1059"/>
                <a:gd name="T7" fmla="*/ 70 h 873"/>
                <a:gd name="T8" fmla="*/ 834 w 1059"/>
                <a:gd name="T9" fmla="*/ 46 h 873"/>
                <a:gd name="T10" fmla="*/ 1038 w 1059"/>
                <a:gd name="T11" fmla="*/ 453 h 873"/>
                <a:gd name="T12" fmla="*/ 1038 w 1059"/>
                <a:gd name="T13" fmla="*/ 454 h 873"/>
                <a:gd name="T14" fmla="*/ 1052 w 1059"/>
                <a:gd name="T15" fmla="*/ 703 h 873"/>
                <a:gd name="T16" fmla="*/ 1009 w 1059"/>
                <a:gd name="T17" fmla="*/ 851 h 873"/>
                <a:gd name="T18" fmla="*/ 977 w 1059"/>
                <a:gd name="T19" fmla="*/ 846 h 873"/>
                <a:gd name="T20" fmla="*/ 989 w 1059"/>
                <a:gd name="T21" fmla="*/ 700 h 873"/>
                <a:gd name="T22" fmla="*/ 840 w 1059"/>
                <a:gd name="T23" fmla="*/ 403 h 873"/>
                <a:gd name="T24" fmla="*/ 677 w 1059"/>
                <a:gd name="T25" fmla="*/ 431 h 873"/>
                <a:gd name="T26" fmla="*/ 366 w 1059"/>
                <a:gd name="T27" fmla="*/ 435 h 873"/>
                <a:gd name="T28" fmla="*/ 333 w 1059"/>
                <a:gd name="T29" fmla="*/ 417 h 873"/>
                <a:gd name="T30" fmla="*/ 147 w 1059"/>
                <a:gd name="T31" fmla="*/ 465 h 873"/>
                <a:gd name="T32" fmla="*/ 145 w 1059"/>
                <a:gd name="T33" fmla="*/ 468 h 873"/>
                <a:gd name="T34" fmla="*/ 70 w 1059"/>
                <a:gd name="T35" fmla="*/ 712 h 873"/>
                <a:gd name="T36" fmla="*/ 89 w 1059"/>
                <a:gd name="T37" fmla="*/ 850 h 873"/>
                <a:gd name="T38" fmla="*/ 56 w 1059"/>
                <a:gd name="T39" fmla="*/ 846 h 873"/>
                <a:gd name="T40" fmla="*/ 16 w 1059"/>
                <a:gd name="T41" fmla="*/ 711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59" h="873">
                  <a:moveTo>
                    <a:pt x="16" y="711"/>
                  </a:moveTo>
                  <a:cubicBezTo>
                    <a:pt x="8" y="616"/>
                    <a:pt x="0" y="471"/>
                    <a:pt x="51" y="326"/>
                  </a:cubicBezTo>
                  <a:cubicBezTo>
                    <a:pt x="83" y="234"/>
                    <a:pt x="126" y="124"/>
                    <a:pt x="216" y="86"/>
                  </a:cubicBezTo>
                  <a:cubicBezTo>
                    <a:pt x="327" y="40"/>
                    <a:pt x="250" y="116"/>
                    <a:pt x="482" y="70"/>
                  </a:cubicBezTo>
                  <a:cubicBezTo>
                    <a:pt x="581" y="50"/>
                    <a:pt x="673" y="0"/>
                    <a:pt x="834" y="46"/>
                  </a:cubicBezTo>
                  <a:cubicBezTo>
                    <a:pt x="834" y="46"/>
                    <a:pt x="991" y="94"/>
                    <a:pt x="1038" y="453"/>
                  </a:cubicBezTo>
                  <a:cubicBezTo>
                    <a:pt x="1038" y="453"/>
                    <a:pt x="1038" y="454"/>
                    <a:pt x="1038" y="454"/>
                  </a:cubicBezTo>
                  <a:cubicBezTo>
                    <a:pt x="1040" y="464"/>
                    <a:pt x="1059" y="570"/>
                    <a:pt x="1052" y="703"/>
                  </a:cubicBezTo>
                  <a:cubicBezTo>
                    <a:pt x="1050" y="726"/>
                    <a:pt x="1028" y="838"/>
                    <a:pt x="1009" y="851"/>
                  </a:cubicBezTo>
                  <a:cubicBezTo>
                    <a:pt x="980" y="873"/>
                    <a:pt x="980" y="847"/>
                    <a:pt x="977" y="846"/>
                  </a:cubicBezTo>
                  <a:cubicBezTo>
                    <a:pt x="968" y="842"/>
                    <a:pt x="990" y="710"/>
                    <a:pt x="989" y="700"/>
                  </a:cubicBezTo>
                  <a:cubicBezTo>
                    <a:pt x="980" y="640"/>
                    <a:pt x="938" y="450"/>
                    <a:pt x="840" y="403"/>
                  </a:cubicBezTo>
                  <a:cubicBezTo>
                    <a:pt x="839" y="403"/>
                    <a:pt x="778" y="382"/>
                    <a:pt x="677" y="431"/>
                  </a:cubicBezTo>
                  <a:cubicBezTo>
                    <a:pt x="483" y="526"/>
                    <a:pt x="392" y="443"/>
                    <a:pt x="366" y="435"/>
                  </a:cubicBezTo>
                  <a:cubicBezTo>
                    <a:pt x="365" y="435"/>
                    <a:pt x="335" y="418"/>
                    <a:pt x="333" y="417"/>
                  </a:cubicBezTo>
                  <a:cubicBezTo>
                    <a:pt x="314" y="408"/>
                    <a:pt x="203" y="362"/>
                    <a:pt x="147" y="465"/>
                  </a:cubicBezTo>
                  <a:cubicBezTo>
                    <a:pt x="146" y="466"/>
                    <a:pt x="146" y="467"/>
                    <a:pt x="145" y="468"/>
                  </a:cubicBezTo>
                  <a:cubicBezTo>
                    <a:pt x="138" y="478"/>
                    <a:pt x="88" y="549"/>
                    <a:pt x="70" y="712"/>
                  </a:cubicBezTo>
                  <a:cubicBezTo>
                    <a:pt x="69" y="721"/>
                    <a:pt x="91" y="838"/>
                    <a:pt x="89" y="850"/>
                  </a:cubicBezTo>
                  <a:cubicBezTo>
                    <a:pt x="89" y="850"/>
                    <a:pt x="60" y="864"/>
                    <a:pt x="56" y="846"/>
                  </a:cubicBezTo>
                  <a:cubicBezTo>
                    <a:pt x="55" y="841"/>
                    <a:pt x="20" y="761"/>
                    <a:pt x="16" y="71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8" name="Freeform 269"/>
            <p:cNvSpPr/>
            <p:nvPr/>
          </p:nvSpPr>
          <p:spPr bwMode="auto">
            <a:xfrm>
              <a:off x="5340350" y="5190835"/>
              <a:ext cx="1122986" cy="472502"/>
            </a:xfrm>
            <a:custGeom>
              <a:avLst/>
              <a:gdLst>
                <a:gd name="T0" fmla="*/ 1985 w 2279"/>
                <a:gd name="T1" fmla="*/ 420 h 764"/>
                <a:gd name="T2" fmla="*/ 1693 w 2279"/>
                <a:gd name="T3" fmla="*/ 482 h 764"/>
                <a:gd name="T4" fmla="*/ 1137 w 2279"/>
                <a:gd name="T5" fmla="*/ 587 h 764"/>
                <a:gd name="T6" fmla="*/ 50 w 2279"/>
                <a:gd name="T7" fmla="*/ 764 h 764"/>
                <a:gd name="T8" fmla="*/ 0 w 2279"/>
                <a:gd name="T9" fmla="*/ 579 h 764"/>
                <a:gd name="T10" fmla="*/ 891 w 2279"/>
                <a:gd name="T11" fmla="*/ 300 h 764"/>
                <a:gd name="T12" fmla="*/ 1960 w 2279"/>
                <a:gd name="T13" fmla="*/ 5 h 764"/>
                <a:gd name="T14" fmla="*/ 1985 w 2279"/>
                <a:gd name="T15" fmla="*/ 42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79" h="764">
                  <a:moveTo>
                    <a:pt x="1985" y="420"/>
                  </a:moveTo>
                  <a:cubicBezTo>
                    <a:pt x="1693" y="482"/>
                    <a:pt x="1693" y="482"/>
                    <a:pt x="1693" y="482"/>
                  </a:cubicBezTo>
                  <a:cubicBezTo>
                    <a:pt x="1609" y="490"/>
                    <a:pt x="1273" y="549"/>
                    <a:pt x="1137" y="587"/>
                  </a:cubicBezTo>
                  <a:cubicBezTo>
                    <a:pt x="517" y="760"/>
                    <a:pt x="50" y="764"/>
                    <a:pt x="50" y="764"/>
                  </a:cubicBezTo>
                  <a:cubicBezTo>
                    <a:pt x="0" y="579"/>
                    <a:pt x="0" y="579"/>
                    <a:pt x="0" y="579"/>
                  </a:cubicBezTo>
                  <a:cubicBezTo>
                    <a:pt x="0" y="579"/>
                    <a:pt x="628" y="362"/>
                    <a:pt x="891" y="300"/>
                  </a:cubicBezTo>
                  <a:cubicBezTo>
                    <a:pt x="1124" y="244"/>
                    <a:pt x="1571" y="15"/>
                    <a:pt x="1960" y="5"/>
                  </a:cubicBezTo>
                  <a:cubicBezTo>
                    <a:pt x="2141" y="0"/>
                    <a:pt x="2279" y="272"/>
                    <a:pt x="1985" y="42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9" name="Freeform 268"/>
            <p:cNvSpPr/>
            <p:nvPr/>
          </p:nvSpPr>
          <p:spPr bwMode="auto">
            <a:xfrm>
              <a:off x="5277914" y="5211153"/>
              <a:ext cx="1140112" cy="425104"/>
            </a:xfrm>
            <a:custGeom>
              <a:avLst/>
              <a:gdLst>
                <a:gd name="T0" fmla="*/ 294 w 2279"/>
                <a:gd name="T1" fmla="*/ 420 h 769"/>
                <a:gd name="T2" fmla="*/ 585 w 2279"/>
                <a:gd name="T3" fmla="*/ 483 h 769"/>
                <a:gd name="T4" fmla="*/ 1141 w 2279"/>
                <a:gd name="T5" fmla="*/ 589 h 769"/>
                <a:gd name="T6" fmla="*/ 2228 w 2279"/>
                <a:gd name="T7" fmla="*/ 769 h 769"/>
                <a:gd name="T8" fmla="*/ 2279 w 2279"/>
                <a:gd name="T9" fmla="*/ 583 h 769"/>
                <a:gd name="T10" fmla="*/ 1388 w 2279"/>
                <a:gd name="T11" fmla="*/ 302 h 769"/>
                <a:gd name="T12" fmla="*/ 320 w 2279"/>
                <a:gd name="T13" fmla="*/ 5 h 769"/>
                <a:gd name="T14" fmla="*/ 294 w 2279"/>
                <a:gd name="T15" fmla="*/ 420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79" h="769">
                  <a:moveTo>
                    <a:pt x="294" y="420"/>
                  </a:moveTo>
                  <a:cubicBezTo>
                    <a:pt x="585" y="483"/>
                    <a:pt x="585" y="483"/>
                    <a:pt x="585" y="483"/>
                  </a:cubicBezTo>
                  <a:cubicBezTo>
                    <a:pt x="669" y="491"/>
                    <a:pt x="1005" y="550"/>
                    <a:pt x="1141" y="589"/>
                  </a:cubicBezTo>
                  <a:cubicBezTo>
                    <a:pt x="1761" y="763"/>
                    <a:pt x="2228" y="769"/>
                    <a:pt x="2228" y="769"/>
                  </a:cubicBezTo>
                  <a:cubicBezTo>
                    <a:pt x="2279" y="583"/>
                    <a:pt x="2279" y="583"/>
                    <a:pt x="2279" y="583"/>
                  </a:cubicBezTo>
                  <a:cubicBezTo>
                    <a:pt x="2279" y="583"/>
                    <a:pt x="1650" y="365"/>
                    <a:pt x="1388" y="302"/>
                  </a:cubicBezTo>
                  <a:cubicBezTo>
                    <a:pt x="1155" y="246"/>
                    <a:pt x="708" y="16"/>
                    <a:pt x="320" y="5"/>
                  </a:cubicBezTo>
                  <a:cubicBezTo>
                    <a:pt x="139" y="0"/>
                    <a:pt x="0" y="272"/>
                    <a:pt x="294" y="42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6" name="Freeform 251"/>
            <p:cNvSpPr/>
            <p:nvPr/>
          </p:nvSpPr>
          <p:spPr bwMode="auto">
            <a:xfrm>
              <a:off x="5504436" y="4870993"/>
              <a:ext cx="730547" cy="459741"/>
            </a:xfrm>
            <a:custGeom>
              <a:avLst/>
              <a:gdLst>
                <a:gd name="T0" fmla="*/ 1955 w 2048"/>
                <a:gd name="T1" fmla="*/ 1288 h 1288"/>
                <a:gd name="T2" fmla="*/ 92 w 2048"/>
                <a:gd name="T3" fmla="*/ 1288 h 1288"/>
                <a:gd name="T4" fmla="*/ 0 w 2048"/>
                <a:gd name="T5" fmla="*/ 1196 h 1288"/>
                <a:gd name="T6" fmla="*/ 0 w 2048"/>
                <a:gd name="T7" fmla="*/ 92 h 1288"/>
                <a:gd name="T8" fmla="*/ 92 w 2048"/>
                <a:gd name="T9" fmla="*/ 0 h 1288"/>
                <a:gd name="T10" fmla="*/ 1955 w 2048"/>
                <a:gd name="T11" fmla="*/ 0 h 1288"/>
                <a:gd name="T12" fmla="*/ 2048 w 2048"/>
                <a:gd name="T13" fmla="*/ 92 h 1288"/>
                <a:gd name="T14" fmla="*/ 2048 w 2048"/>
                <a:gd name="T15" fmla="*/ 1196 h 1288"/>
                <a:gd name="T16" fmla="*/ 1955 w 2048"/>
                <a:gd name="T17" fmla="*/ 1288 h 1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48" h="1288">
                  <a:moveTo>
                    <a:pt x="1955" y="1288"/>
                  </a:moveTo>
                  <a:cubicBezTo>
                    <a:pt x="92" y="1288"/>
                    <a:pt x="92" y="1288"/>
                    <a:pt x="92" y="1288"/>
                  </a:cubicBezTo>
                  <a:cubicBezTo>
                    <a:pt x="41" y="1288"/>
                    <a:pt x="0" y="1247"/>
                    <a:pt x="0" y="1196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41"/>
                    <a:pt x="41" y="0"/>
                    <a:pt x="92" y="0"/>
                  </a:cubicBezTo>
                  <a:cubicBezTo>
                    <a:pt x="1955" y="0"/>
                    <a:pt x="1955" y="0"/>
                    <a:pt x="1955" y="0"/>
                  </a:cubicBezTo>
                  <a:cubicBezTo>
                    <a:pt x="2006" y="0"/>
                    <a:pt x="2048" y="41"/>
                    <a:pt x="2048" y="92"/>
                  </a:cubicBezTo>
                  <a:cubicBezTo>
                    <a:pt x="2048" y="1196"/>
                    <a:pt x="2048" y="1196"/>
                    <a:pt x="2048" y="1196"/>
                  </a:cubicBezTo>
                  <a:cubicBezTo>
                    <a:pt x="2048" y="1247"/>
                    <a:pt x="2006" y="1288"/>
                    <a:pt x="1955" y="128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4" name="Freeform 252"/>
            <p:cNvSpPr/>
            <p:nvPr/>
          </p:nvSpPr>
          <p:spPr bwMode="auto">
            <a:xfrm>
              <a:off x="5507112" y="4894290"/>
              <a:ext cx="725508" cy="447146"/>
            </a:xfrm>
            <a:custGeom>
              <a:avLst/>
              <a:gdLst>
                <a:gd name="T0" fmla="*/ 0 w 2032"/>
                <a:gd name="T1" fmla="*/ 1214 h 1256"/>
                <a:gd name="T2" fmla="*/ 77 w 2032"/>
                <a:gd name="T3" fmla="*/ 1256 h 1256"/>
                <a:gd name="T4" fmla="*/ 1941 w 2032"/>
                <a:gd name="T5" fmla="*/ 1256 h 1256"/>
                <a:gd name="T6" fmla="*/ 2032 w 2032"/>
                <a:gd name="T7" fmla="*/ 1163 h 1256"/>
                <a:gd name="T8" fmla="*/ 2032 w 2032"/>
                <a:gd name="T9" fmla="*/ 59 h 1256"/>
                <a:gd name="T10" fmla="*/ 2011 w 2032"/>
                <a:gd name="T11" fmla="*/ 0 h 1256"/>
                <a:gd name="T12" fmla="*/ 0 w 2032"/>
                <a:gd name="T13" fmla="*/ 1214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32" h="1256">
                  <a:moveTo>
                    <a:pt x="0" y="1214"/>
                  </a:moveTo>
                  <a:cubicBezTo>
                    <a:pt x="17" y="1239"/>
                    <a:pt x="45" y="1256"/>
                    <a:pt x="77" y="1256"/>
                  </a:cubicBezTo>
                  <a:cubicBezTo>
                    <a:pt x="1941" y="1256"/>
                    <a:pt x="1941" y="1256"/>
                    <a:pt x="1941" y="1256"/>
                  </a:cubicBezTo>
                  <a:cubicBezTo>
                    <a:pt x="1992" y="1256"/>
                    <a:pt x="2032" y="1214"/>
                    <a:pt x="2032" y="1163"/>
                  </a:cubicBezTo>
                  <a:cubicBezTo>
                    <a:pt x="2032" y="59"/>
                    <a:pt x="2032" y="59"/>
                    <a:pt x="2032" y="59"/>
                  </a:cubicBezTo>
                  <a:cubicBezTo>
                    <a:pt x="2032" y="36"/>
                    <a:pt x="2024" y="16"/>
                    <a:pt x="2011" y="0"/>
                  </a:cubicBezTo>
                  <a:lnTo>
                    <a:pt x="0" y="121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5" name="Freeform 253"/>
            <p:cNvSpPr/>
            <p:nvPr/>
          </p:nvSpPr>
          <p:spPr bwMode="auto">
            <a:xfrm>
              <a:off x="5498295" y="5340176"/>
              <a:ext cx="739364" cy="41566"/>
            </a:xfrm>
            <a:custGeom>
              <a:avLst/>
              <a:gdLst>
                <a:gd name="T0" fmla="*/ 2036 w 2070"/>
                <a:gd name="T1" fmla="*/ 0 h 116"/>
                <a:gd name="T2" fmla="*/ 33 w 2070"/>
                <a:gd name="T3" fmla="*/ 0 h 116"/>
                <a:gd name="T4" fmla="*/ 0 w 2070"/>
                <a:gd name="T5" fmla="*/ 33 h 116"/>
                <a:gd name="T6" fmla="*/ 0 w 2070"/>
                <a:gd name="T7" fmla="*/ 83 h 116"/>
                <a:gd name="T8" fmla="*/ 33 w 2070"/>
                <a:gd name="T9" fmla="*/ 116 h 116"/>
                <a:gd name="T10" fmla="*/ 2036 w 2070"/>
                <a:gd name="T11" fmla="*/ 116 h 116"/>
                <a:gd name="T12" fmla="*/ 2070 w 2070"/>
                <a:gd name="T13" fmla="*/ 83 h 116"/>
                <a:gd name="T14" fmla="*/ 2070 w 2070"/>
                <a:gd name="T15" fmla="*/ 33 h 116"/>
                <a:gd name="T16" fmla="*/ 2036 w 2070"/>
                <a:gd name="T1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0" h="116">
                  <a:moveTo>
                    <a:pt x="2036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4"/>
                    <a:pt x="0" y="3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101"/>
                    <a:pt x="15" y="116"/>
                    <a:pt x="33" y="116"/>
                  </a:cubicBezTo>
                  <a:cubicBezTo>
                    <a:pt x="2036" y="116"/>
                    <a:pt x="2036" y="116"/>
                    <a:pt x="2036" y="116"/>
                  </a:cubicBezTo>
                  <a:cubicBezTo>
                    <a:pt x="2055" y="116"/>
                    <a:pt x="2070" y="101"/>
                    <a:pt x="2070" y="83"/>
                  </a:cubicBezTo>
                  <a:cubicBezTo>
                    <a:pt x="2070" y="33"/>
                    <a:pt x="2070" y="33"/>
                    <a:pt x="2070" y="33"/>
                  </a:cubicBezTo>
                  <a:cubicBezTo>
                    <a:pt x="2070" y="14"/>
                    <a:pt x="2055" y="0"/>
                    <a:pt x="2036" y="0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0" name="Freeform 168"/>
            <p:cNvSpPr/>
            <p:nvPr/>
          </p:nvSpPr>
          <p:spPr bwMode="auto">
            <a:xfrm rot="3134859">
              <a:off x="5109090" y="5480443"/>
              <a:ext cx="366533" cy="205309"/>
            </a:xfrm>
            <a:custGeom>
              <a:avLst/>
              <a:gdLst>
                <a:gd name="T0" fmla="*/ 631 w 1027"/>
                <a:gd name="T1" fmla="*/ 66 h 576"/>
                <a:gd name="T2" fmla="*/ 561 w 1027"/>
                <a:gd name="T3" fmla="*/ 45 h 576"/>
                <a:gd name="T4" fmla="*/ 518 w 1027"/>
                <a:gd name="T5" fmla="*/ 84 h 576"/>
                <a:gd name="T6" fmla="*/ 515 w 1027"/>
                <a:gd name="T7" fmla="*/ 86 h 576"/>
                <a:gd name="T8" fmla="*/ 479 w 1027"/>
                <a:gd name="T9" fmla="*/ 117 h 576"/>
                <a:gd name="T10" fmla="*/ 477 w 1027"/>
                <a:gd name="T11" fmla="*/ 118 h 576"/>
                <a:gd name="T12" fmla="*/ 462 w 1027"/>
                <a:gd name="T13" fmla="*/ 131 h 576"/>
                <a:gd name="T14" fmla="*/ 458 w 1027"/>
                <a:gd name="T15" fmla="*/ 134 h 576"/>
                <a:gd name="T16" fmla="*/ 422 w 1027"/>
                <a:gd name="T17" fmla="*/ 161 h 576"/>
                <a:gd name="T18" fmla="*/ 414 w 1027"/>
                <a:gd name="T19" fmla="*/ 167 h 576"/>
                <a:gd name="T20" fmla="*/ 400 w 1027"/>
                <a:gd name="T21" fmla="*/ 177 h 576"/>
                <a:gd name="T22" fmla="*/ 389 w 1027"/>
                <a:gd name="T23" fmla="*/ 185 h 576"/>
                <a:gd name="T24" fmla="*/ 357 w 1027"/>
                <a:gd name="T25" fmla="*/ 206 h 576"/>
                <a:gd name="T26" fmla="*/ 341 w 1027"/>
                <a:gd name="T27" fmla="*/ 217 h 576"/>
                <a:gd name="T28" fmla="*/ 206 w 1027"/>
                <a:gd name="T29" fmla="*/ 288 h 576"/>
                <a:gd name="T30" fmla="*/ 181 w 1027"/>
                <a:gd name="T31" fmla="*/ 298 h 576"/>
                <a:gd name="T32" fmla="*/ 5 w 1027"/>
                <a:gd name="T33" fmla="*/ 502 h 576"/>
                <a:gd name="T34" fmla="*/ 12 w 1027"/>
                <a:gd name="T35" fmla="*/ 533 h 576"/>
                <a:gd name="T36" fmla="*/ 167 w 1027"/>
                <a:gd name="T37" fmla="*/ 569 h 576"/>
                <a:gd name="T38" fmla="*/ 991 w 1027"/>
                <a:gd name="T39" fmla="*/ 403 h 576"/>
                <a:gd name="T40" fmla="*/ 1015 w 1027"/>
                <a:gd name="T41" fmla="*/ 262 h 576"/>
                <a:gd name="T42" fmla="*/ 1013 w 1027"/>
                <a:gd name="T43" fmla="*/ 247 h 576"/>
                <a:gd name="T44" fmla="*/ 948 w 1027"/>
                <a:gd name="T45" fmla="*/ 0 h 576"/>
                <a:gd name="T46" fmla="*/ 722 w 1027"/>
                <a:gd name="T47" fmla="*/ 59 h 576"/>
                <a:gd name="T48" fmla="*/ 692 w 1027"/>
                <a:gd name="T49" fmla="*/ 64 h 576"/>
                <a:gd name="T50" fmla="*/ 675 w 1027"/>
                <a:gd name="T51" fmla="*/ 66 h 576"/>
                <a:gd name="T52" fmla="*/ 647 w 1027"/>
                <a:gd name="T53" fmla="*/ 67 h 576"/>
                <a:gd name="T54" fmla="*/ 646 w 1027"/>
                <a:gd name="T55" fmla="*/ 67 h 576"/>
                <a:gd name="T56" fmla="*/ 643 w 1027"/>
                <a:gd name="T57" fmla="*/ 67 h 576"/>
                <a:gd name="T58" fmla="*/ 642 w 1027"/>
                <a:gd name="T59" fmla="*/ 66 h 576"/>
                <a:gd name="T60" fmla="*/ 631 w 1027"/>
                <a:gd name="T61" fmla="*/ 6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27" h="576">
                  <a:moveTo>
                    <a:pt x="631" y="66"/>
                  </a:moveTo>
                  <a:cubicBezTo>
                    <a:pt x="602" y="63"/>
                    <a:pt x="577" y="56"/>
                    <a:pt x="561" y="45"/>
                  </a:cubicBezTo>
                  <a:cubicBezTo>
                    <a:pt x="549" y="57"/>
                    <a:pt x="534" y="70"/>
                    <a:pt x="518" y="84"/>
                  </a:cubicBezTo>
                  <a:cubicBezTo>
                    <a:pt x="517" y="85"/>
                    <a:pt x="516" y="86"/>
                    <a:pt x="515" y="86"/>
                  </a:cubicBezTo>
                  <a:cubicBezTo>
                    <a:pt x="504" y="96"/>
                    <a:pt x="492" y="107"/>
                    <a:pt x="479" y="117"/>
                  </a:cubicBezTo>
                  <a:cubicBezTo>
                    <a:pt x="478" y="118"/>
                    <a:pt x="478" y="118"/>
                    <a:pt x="477" y="118"/>
                  </a:cubicBezTo>
                  <a:cubicBezTo>
                    <a:pt x="472" y="123"/>
                    <a:pt x="467" y="127"/>
                    <a:pt x="462" y="131"/>
                  </a:cubicBezTo>
                  <a:cubicBezTo>
                    <a:pt x="461" y="132"/>
                    <a:pt x="459" y="133"/>
                    <a:pt x="458" y="134"/>
                  </a:cubicBezTo>
                  <a:cubicBezTo>
                    <a:pt x="447" y="143"/>
                    <a:pt x="435" y="152"/>
                    <a:pt x="422" y="161"/>
                  </a:cubicBezTo>
                  <a:cubicBezTo>
                    <a:pt x="420" y="163"/>
                    <a:pt x="417" y="165"/>
                    <a:pt x="414" y="167"/>
                  </a:cubicBezTo>
                  <a:cubicBezTo>
                    <a:pt x="409" y="170"/>
                    <a:pt x="405" y="174"/>
                    <a:pt x="400" y="177"/>
                  </a:cubicBezTo>
                  <a:cubicBezTo>
                    <a:pt x="396" y="180"/>
                    <a:pt x="392" y="182"/>
                    <a:pt x="389" y="185"/>
                  </a:cubicBezTo>
                  <a:cubicBezTo>
                    <a:pt x="378" y="192"/>
                    <a:pt x="368" y="199"/>
                    <a:pt x="357" y="206"/>
                  </a:cubicBezTo>
                  <a:cubicBezTo>
                    <a:pt x="352" y="210"/>
                    <a:pt x="346" y="213"/>
                    <a:pt x="341" y="217"/>
                  </a:cubicBezTo>
                  <a:cubicBezTo>
                    <a:pt x="299" y="243"/>
                    <a:pt x="254" y="268"/>
                    <a:pt x="206" y="288"/>
                  </a:cubicBezTo>
                  <a:cubicBezTo>
                    <a:pt x="198" y="291"/>
                    <a:pt x="190" y="295"/>
                    <a:pt x="181" y="298"/>
                  </a:cubicBezTo>
                  <a:cubicBezTo>
                    <a:pt x="15" y="362"/>
                    <a:pt x="0" y="455"/>
                    <a:pt x="5" y="502"/>
                  </a:cubicBezTo>
                  <a:cubicBezTo>
                    <a:pt x="7" y="521"/>
                    <a:pt x="12" y="533"/>
                    <a:pt x="12" y="533"/>
                  </a:cubicBezTo>
                  <a:cubicBezTo>
                    <a:pt x="12" y="533"/>
                    <a:pt x="80" y="568"/>
                    <a:pt x="167" y="569"/>
                  </a:cubicBezTo>
                  <a:cubicBezTo>
                    <a:pt x="489" y="576"/>
                    <a:pt x="991" y="403"/>
                    <a:pt x="991" y="403"/>
                  </a:cubicBezTo>
                  <a:cubicBezTo>
                    <a:pt x="991" y="403"/>
                    <a:pt x="1027" y="360"/>
                    <a:pt x="1015" y="262"/>
                  </a:cubicBezTo>
                  <a:cubicBezTo>
                    <a:pt x="1014" y="257"/>
                    <a:pt x="1014" y="252"/>
                    <a:pt x="1013" y="247"/>
                  </a:cubicBezTo>
                  <a:cubicBezTo>
                    <a:pt x="1012" y="241"/>
                    <a:pt x="966" y="54"/>
                    <a:pt x="948" y="0"/>
                  </a:cubicBezTo>
                  <a:cubicBezTo>
                    <a:pt x="907" y="15"/>
                    <a:pt x="841" y="35"/>
                    <a:pt x="722" y="59"/>
                  </a:cubicBezTo>
                  <a:cubicBezTo>
                    <a:pt x="711" y="62"/>
                    <a:pt x="701" y="63"/>
                    <a:pt x="692" y="64"/>
                  </a:cubicBezTo>
                  <a:cubicBezTo>
                    <a:pt x="686" y="65"/>
                    <a:pt x="681" y="66"/>
                    <a:pt x="675" y="66"/>
                  </a:cubicBezTo>
                  <a:cubicBezTo>
                    <a:pt x="665" y="67"/>
                    <a:pt x="655" y="67"/>
                    <a:pt x="647" y="67"/>
                  </a:cubicBezTo>
                  <a:cubicBezTo>
                    <a:pt x="646" y="67"/>
                    <a:pt x="646" y="67"/>
                    <a:pt x="646" y="67"/>
                  </a:cubicBezTo>
                  <a:cubicBezTo>
                    <a:pt x="643" y="67"/>
                    <a:pt x="643" y="67"/>
                    <a:pt x="643" y="67"/>
                  </a:cubicBezTo>
                  <a:cubicBezTo>
                    <a:pt x="642" y="66"/>
                    <a:pt x="642" y="66"/>
                    <a:pt x="642" y="66"/>
                  </a:cubicBezTo>
                  <a:lnTo>
                    <a:pt x="631" y="6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1" name="Freeform 173"/>
            <p:cNvSpPr/>
            <p:nvPr/>
          </p:nvSpPr>
          <p:spPr bwMode="auto">
            <a:xfrm rot="18208839">
              <a:off x="6302462" y="5453068"/>
              <a:ext cx="366533" cy="200896"/>
            </a:xfrm>
            <a:custGeom>
              <a:avLst/>
              <a:gdLst>
                <a:gd name="T0" fmla="*/ 397 w 1027"/>
                <a:gd name="T1" fmla="*/ 65 h 576"/>
                <a:gd name="T2" fmla="*/ 466 w 1027"/>
                <a:gd name="T3" fmla="*/ 45 h 576"/>
                <a:gd name="T4" fmla="*/ 510 w 1027"/>
                <a:gd name="T5" fmla="*/ 84 h 576"/>
                <a:gd name="T6" fmla="*/ 512 w 1027"/>
                <a:gd name="T7" fmla="*/ 86 h 576"/>
                <a:gd name="T8" fmla="*/ 549 w 1027"/>
                <a:gd name="T9" fmla="*/ 117 h 576"/>
                <a:gd name="T10" fmla="*/ 550 w 1027"/>
                <a:gd name="T11" fmla="*/ 118 h 576"/>
                <a:gd name="T12" fmla="*/ 566 w 1027"/>
                <a:gd name="T13" fmla="*/ 131 h 576"/>
                <a:gd name="T14" fmla="*/ 569 w 1027"/>
                <a:gd name="T15" fmla="*/ 133 h 576"/>
                <a:gd name="T16" fmla="*/ 605 w 1027"/>
                <a:gd name="T17" fmla="*/ 161 h 576"/>
                <a:gd name="T18" fmla="*/ 613 w 1027"/>
                <a:gd name="T19" fmla="*/ 166 h 576"/>
                <a:gd name="T20" fmla="*/ 628 w 1027"/>
                <a:gd name="T21" fmla="*/ 177 h 576"/>
                <a:gd name="T22" fmla="*/ 639 w 1027"/>
                <a:gd name="T23" fmla="*/ 185 h 576"/>
                <a:gd name="T24" fmla="*/ 670 w 1027"/>
                <a:gd name="T25" fmla="*/ 206 h 576"/>
                <a:gd name="T26" fmla="*/ 687 w 1027"/>
                <a:gd name="T27" fmla="*/ 216 h 576"/>
                <a:gd name="T28" fmla="*/ 821 w 1027"/>
                <a:gd name="T29" fmla="*/ 287 h 576"/>
                <a:gd name="T30" fmla="*/ 846 w 1027"/>
                <a:gd name="T31" fmla="*/ 298 h 576"/>
                <a:gd name="T32" fmla="*/ 1022 w 1027"/>
                <a:gd name="T33" fmla="*/ 502 h 576"/>
                <a:gd name="T34" fmla="*/ 1015 w 1027"/>
                <a:gd name="T35" fmla="*/ 533 h 576"/>
                <a:gd name="T36" fmla="*/ 860 w 1027"/>
                <a:gd name="T37" fmla="*/ 569 h 576"/>
                <a:gd name="T38" fmla="*/ 36 w 1027"/>
                <a:gd name="T39" fmla="*/ 403 h 576"/>
                <a:gd name="T40" fmla="*/ 12 w 1027"/>
                <a:gd name="T41" fmla="*/ 261 h 576"/>
                <a:gd name="T42" fmla="*/ 14 w 1027"/>
                <a:gd name="T43" fmla="*/ 247 h 576"/>
                <a:gd name="T44" fmla="*/ 79 w 1027"/>
                <a:gd name="T45" fmla="*/ 0 h 576"/>
                <a:gd name="T46" fmla="*/ 306 w 1027"/>
                <a:gd name="T47" fmla="*/ 59 h 576"/>
                <a:gd name="T48" fmla="*/ 335 w 1027"/>
                <a:gd name="T49" fmla="*/ 64 h 576"/>
                <a:gd name="T50" fmla="*/ 352 w 1027"/>
                <a:gd name="T51" fmla="*/ 66 h 576"/>
                <a:gd name="T52" fmla="*/ 380 w 1027"/>
                <a:gd name="T53" fmla="*/ 66 h 576"/>
                <a:gd name="T54" fmla="*/ 381 w 1027"/>
                <a:gd name="T55" fmla="*/ 66 h 576"/>
                <a:gd name="T56" fmla="*/ 385 w 1027"/>
                <a:gd name="T57" fmla="*/ 66 h 576"/>
                <a:gd name="T58" fmla="*/ 386 w 1027"/>
                <a:gd name="T59" fmla="*/ 66 h 576"/>
                <a:gd name="T60" fmla="*/ 397 w 1027"/>
                <a:gd name="T61" fmla="*/ 65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27" h="576">
                  <a:moveTo>
                    <a:pt x="397" y="65"/>
                  </a:moveTo>
                  <a:cubicBezTo>
                    <a:pt x="425" y="63"/>
                    <a:pt x="450" y="56"/>
                    <a:pt x="466" y="45"/>
                  </a:cubicBezTo>
                  <a:cubicBezTo>
                    <a:pt x="478" y="56"/>
                    <a:pt x="493" y="70"/>
                    <a:pt x="510" y="84"/>
                  </a:cubicBezTo>
                  <a:cubicBezTo>
                    <a:pt x="510" y="85"/>
                    <a:pt x="511" y="85"/>
                    <a:pt x="512" y="86"/>
                  </a:cubicBezTo>
                  <a:cubicBezTo>
                    <a:pt x="523" y="96"/>
                    <a:pt x="536" y="106"/>
                    <a:pt x="549" y="117"/>
                  </a:cubicBezTo>
                  <a:cubicBezTo>
                    <a:pt x="549" y="117"/>
                    <a:pt x="550" y="118"/>
                    <a:pt x="550" y="118"/>
                  </a:cubicBezTo>
                  <a:cubicBezTo>
                    <a:pt x="555" y="122"/>
                    <a:pt x="560" y="126"/>
                    <a:pt x="566" y="131"/>
                  </a:cubicBezTo>
                  <a:cubicBezTo>
                    <a:pt x="567" y="131"/>
                    <a:pt x="568" y="132"/>
                    <a:pt x="569" y="133"/>
                  </a:cubicBezTo>
                  <a:cubicBezTo>
                    <a:pt x="580" y="142"/>
                    <a:pt x="593" y="152"/>
                    <a:pt x="605" y="161"/>
                  </a:cubicBezTo>
                  <a:cubicBezTo>
                    <a:pt x="608" y="163"/>
                    <a:pt x="610" y="165"/>
                    <a:pt x="613" y="166"/>
                  </a:cubicBezTo>
                  <a:cubicBezTo>
                    <a:pt x="618" y="170"/>
                    <a:pt x="623" y="173"/>
                    <a:pt x="628" y="177"/>
                  </a:cubicBezTo>
                  <a:cubicBezTo>
                    <a:pt x="631" y="179"/>
                    <a:pt x="635" y="182"/>
                    <a:pt x="639" y="185"/>
                  </a:cubicBezTo>
                  <a:cubicBezTo>
                    <a:pt x="649" y="192"/>
                    <a:pt x="660" y="199"/>
                    <a:pt x="670" y="206"/>
                  </a:cubicBezTo>
                  <a:cubicBezTo>
                    <a:pt x="676" y="209"/>
                    <a:pt x="681" y="213"/>
                    <a:pt x="687" y="216"/>
                  </a:cubicBezTo>
                  <a:cubicBezTo>
                    <a:pt x="728" y="243"/>
                    <a:pt x="774" y="267"/>
                    <a:pt x="821" y="287"/>
                  </a:cubicBezTo>
                  <a:cubicBezTo>
                    <a:pt x="830" y="291"/>
                    <a:pt x="838" y="295"/>
                    <a:pt x="846" y="298"/>
                  </a:cubicBezTo>
                  <a:cubicBezTo>
                    <a:pt x="1013" y="362"/>
                    <a:pt x="1027" y="454"/>
                    <a:pt x="1022" y="502"/>
                  </a:cubicBezTo>
                  <a:cubicBezTo>
                    <a:pt x="1020" y="521"/>
                    <a:pt x="1015" y="533"/>
                    <a:pt x="1015" y="533"/>
                  </a:cubicBezTo>
                  <a:cubicBezTo>
                    <a:pt x="1015" y="533"/>
                    <a:pt x="948" y="567"/>
                    <a:pt x="860" y="569"/>
                  </a:cubicBezTo>
                  <a:cubicBezTo>
                    <a:pt x="538" y="576"/>
                    <a:pt x="36" y="403"/>
                    <a:pt x="36" y="403"/>
                  </a:cubicBezTo>
                  <a:cubicBezTo>
                    <a:pt x="36" y="403"/>
                    <a:pt x="0" y="360"/>
                    <a:pt x="12" y="261"/>
                  </a:cubicBezTo>
                  <a:cubicBezTo>
                    <a:pt x="13" y="257"/>
                    <a:pt x="14" y="252"/>
                    <a:pt x="14" y="247"/>
                  </a:cubicBezTo>
                  <a:cubicBezTo>
                    <a:pt x="15" y="240"/>
                    <a:pt x="61" y="53"/>
                    <a:pt x="79" y="0"/>
                  </a:cubicBezTo>
                  <a:cubicBezTo>
                    <a:pt x="121" y="14"/>
                    <a:pt x="187" y="35"/>
                    <a:pt x="306" y="59"/>
                  </a:cubicBezTo>
                  <a:cubicBezTo>
                    <a:pt x="316" y="61"/>
                    <a:pt x="326" y="63"/>
                    <a:pt x="335" y="64"/>
                  </a:cubicBezTo>
                  <a:cubicBezTo>
                    <a:pt x="341" y="65"/>
                    <a:pt x="347" y="65"/>
                    <a:pt x="352" y="66"/>
                  </a:cubicBezTo>
                  <a:cubicBezTo>
                    <a:pt x="363" y="67"/>
                    <a:pt x="372" y="67"/>
                    <a:pt x="380" y="66"/>
                  </a:cubicBezTo>
                  <a:cubicBezTo>
                    <a:pt x="381" y="66"/>
                    <a:pt x="381" y="66"/>
                    <a:pt x="381" y="66"/>
                  </a:cubicBezTo>
                  <a:cubicBezTo>
                    <a:pt x="385" y="66"/>
                    <a:pt x="385" y="66"/>
                    <a:pt x="385" y="66"/>
                  </a:cubicBezTo>
                  <a:cubicBezTo>
                    <a:pt x="385" y="66"/>
                    <a:pt x="385" y="66"/>
                    <a:pt x="386" y="66"/>
                  </a:cubicBezTo>
                  <a:lnTo>
                    <a:pt x="397" y="6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636301" y="296805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35" name="文本框 34"/>
          <p:cNvSpPr txBox="1"/>
          <p:nvPr/>
        </p:nvSpPr>
        <p:spPr>
          <a:xfrm>
            <a:off x="0" y="5807242"/>
            <a:ext cx="1219200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国际合作与交流处</a:t>
            </a:r>
            <a:endParaRPr lang="en-US" altLang="zh-CN" sz="32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zh-CN" altLang="en-US" sz="32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矩形 168"/>
          <p:cNvSpPr/>
          <p:nvPr/>
        </p:nvSpPr>
        <p:spPr>
          <a:xfrm>
            <a:off x="0" y="0"/>
            <a:ext cx="12192000" cy="1650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0" name="矩形 169"/>
          <p:cNvSpPr/>
          <p:nvPr/>
        </p:nvSpPr>
        <p:spPr>
          <a:xfrm>
            <a:off x="169250" y="404312"/>
            <a:ext cx="5366739" cy="1257300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zh-CN" altLang="en-US" sz="8800" b="1" dirty="0">
                <a:solidFill>
                  <a:schemeClr val="bg1"/>
                </a:solidFill>
              </a:rPr>
              <a:t>购买须知</a:t>
            </a:r>
          </a:p>
        </p:txBody>
      </p:sp>
      <p:sp>
        <p:nvSpPr>
          <p:cNvPr id="18" name="椭圆 2"/>
          <p:cNvSpPr/>
          <p:nvPr/>
        </p:nvSpPr>
        <p:spPr>
          <a:xfrm>
            <a:off x="1005001" y="4193763"/>
            <a:ext cx="863372" cy="953568"/>
          </a:xfrm>
          <a:custGeom>
            <a:avLst/>
            <a:gdLst>
              <a:gd name="T0" fmla="*/ 6358 w 6390"/>
              <a:gd name="T1" fmla="*/ 4216 h 7067"/>
              <a:gd name="T2" fmla="*/ 6039 w 6390"/>
              <a:gd name="T3" fmla="*/ 790 h 7067"/>
              <a:gd name="T4" fmla="*/ 5338 w 6390"/>
              <a:gd name="T5" fmla="*/ 85 h 7067"/>
              <a:gd name="T6" fmla="*/ 1695 w 6390"/>
              <a:gd name="T7" fmla="*/ 1251 h 7067"/>
              <a:gd name="T8" fmla="*/ 1134 w 6390"/>
              <a:gd name="T9" fmla="*/ 5906 h 7067"/>
              <a:gd name="T10" fmla="*/ 5801 w 6390"/>
              <a:gd name="T11" fmla="*/ 5455 h 7067"/>
              <a:gd name="T12" fmla="*/ 6059 w 6390"/>
              <a:gd name="T13" fmla="*/ 5161 h 7067"/>
              <a:gd name="T14" fmla="*/ 6358 w 6390"/>
              <a:gd name="T15" fmla="*/ 4216 h 7067"/>
              <a:gd name="T16" fmla="*/ 2399 w 6390"/>
              <a:gd name="T17" fmla="*/ 1598 h 7067"/>
              <a:gd name="T18" fmla="*/ 2997 w 6390"/>
              <a:gd name="T19" fmla="*/ 2196 h 7067"/>
              <a:gd name="T20" fmla="*/ 2399 w 6390"/>
              <a:gd name="T21" fmla="*/ 2794 h 7067"/>
              <a:gd name="T22" fmla="*/ 1800 w 6390"/>
              <a:gd name="T23" fmla="*/ 2196 h 7067"/>
              <a:gd name="T24" fmla="*/ 2399 w 6390"/>
              <a:gd name="T25" fmla="*/ 1598 h 7067"/>
              <a:gd name="T26" fmla="*/ 1647 w 6390"/>
              <a:gd name="T27" fmla="*/ 4555 h 7067"/>
              <a:gd name="T28" fmla="*/ 1049 w 6390"/>
              <a:gd name="T29" fmla="*/ 3957 h 7067"/>
              <a:gd name="T30" fmla="*/ 1647 w 6390"/>
              <a:gd name="T31" fmla="*/ 3359 h 7067"/>
              <a:gd name="T32" fmla="*/ 2246 w 6390"/>
              <a:gd name="T33" fmla="*/ 3957 h 7067"/>
              <a:gd name="T34" fmla="*/ 1647 w 6390"/>
              <a:gd name="T35" fmla="*/ 4555 h 7067"/>
              <a:gd name="T36" fmla="*/ 2688 w 6390"/>
              <a:gd name="T37" fmla="*/ 5994 h 7067"/>
              <a:gd name="T38" fmla="*/ 2090 w 6390"/>
              <a:gd name="T39" fmla="*/ 5396 h 7067"/>
              <a:gd name="T40" fmla="*/ 2688 w 6390"/>
              <a:gd name="T41" fmla="*/ 4798 h 7067"/>
              <a:gd name="T42" fmla="*/ 3286 w 6390"/>
              <a:gd name="T43" fmla="*/ 5396 h 7067"/>
              <a:gd name="T44" fmla="*/ 2688 w 6390"/>
              <a:gd name="T45" fmla="*/ 5994 h 7067"/>
              <a:gd name="T46" fmla="*/ 3544 w 6390"/>
              <a:gd name="T47" fmla="*/ 1168 h 7067"/>
              <a:gd name="T48" fmla="*/ 4142 w 6390"/>
              <a:gd name="T49" fmla="*/ 570 h 7067"/>
              <a:gd name="T50" fmla="*/ 4740 w 6390"/>
              <a:gd name="T51" fmla="*/ 1168 h 7067"/>
              <a:gd name="T52" fmla="*/ 4142 w 6390"/>
              <a:gd name="T53" fmla="*/ 1766 h 7067"/>
              <a:gd name="T54" fmla="*/ 3544 w 6390"/>
              <a:gd name="T55" fmla="*/ 1168 h 7067"/>
              <a:gd name="T56" fmla="*/ 4446 w 6390"/>
              <a:gd name="T57" fmla="*/ 5615 h 7067"/>
              <a:gd name="T58" fmla="*/ 3848 w 6390"/>
              <a:gd name="T59" fmla="*/ 5017 h 7067"/>
              <a:gd name="T60" fmla="*/ 4446 w 6390"/>
              <a:gd name="T61" fmla="*/ 4419 h 7067"/>
              <a:gd name="T62" fmla="*/ 5044 w 6390"/>
              <a:gd name="T63" fmla="*/ 5017 h 7067"/>
              <a:gd name="T64" fmla="*/ 4446 w 6390"/>
              <a:gd name="T65" fmla="*/ 5615 h 70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390" h="7067">
                <a:moveTo>
                  <a:pt x="6358" y="4216"/>
                </a:moveTo>
                <a:lnTo>
                  <a:pt x="6039" y="790"/>
                </a:lnTo>
                <a:cubicBezTo>
                  <a:pt x="6004" y="417"/>
                  <a:pt x="5710" y="121"/>
                  <a:pt x="5338" y="85"/>
                </a:cubicBezTo>
                <a:cubicBezTo>
                  <a:pt x="4473" y="0"/>
                  <a:pt x="2946" y="219"/>
                  <a:pt x="1695" y="1251"/>
                </a:cubicBezTo>
                <a:cubicBezTo>
                  <a:pt x="139" y="2536"/>
                  <a:pt x="0" y="4746"/>
                  <a:pt x="1134" y="5906"/>
                </a:cubicBezTo>
                <a:cubicBezTo>
                  <a:pt x="2267" y="7067"/>
                  <a:pt x="4357" y="6865"/>
                  <a:pt x="5801" y="5455"/>
                </a:cubicBezTo>
                <a:cubicBezTo>
                  <a:pt x="5801" y="5455"/>
                  <a:pt x="5920" y="5323"/>
                  <a:pt x="6059" y="5161"/>
                </a:cubicBezTo>
                <a:cubicBezTo>
                  <a:pt x="6282" y="4899"/>
                  <a:pt x="6390" y="4558"/>
                  <a:pt x="6358" y="4216"/>
                </a:cubicBezTo>
                <a:close/>
                <a:moveTo>
                  <a:pt x="2399" y="1598"/>
                </a:moveTo>
                <a:cubicBezTo>
                  <a:pt x="2729" y="1598"/>
                  <a:pt x="2997" y="1865"/>
                  <a:pt x="2997" y="2196"/>
                </a:cubicBezTo>
                <a:cubicBezTo>
                  <a:pt x="2997" y="2526"/>
                  <a:pt x="2729" y="2794"/>
                  <a:pt x="2399" y="2794"/>
                </a:cubicBezTo>
                <a:cubicBezTo>
                  <a:pt x="2068" y="2794"/>
                  <a:pt x="1800" y="2526"/>
                  <a:pt x="1800" y="2196"/>
                </a:cubicBezTo>
                <a:cubicBezTo>
                  <a:pt x="1800" y="1865"/>
                  <a:pt x="2068" y="1598"/>
                  <a:pt x="2399" y="1598"/>
                </a:cubicBezTo>
                <a:close/>
                <a:moveTo>
                  <a:pt x="1647" y="4555"/>
                </a:moveTo>
                <a:cubicBezTo>
                  <a:pt x="1317" y="4555"/>
                  <a:pt x="1049" y="4288"/>
                  <a:pt x="1049" y="3957"/>
                </a:cubicBezTo>
                <a:cubicBezTo>
                  <a:pt x="1049" y="3627"/>
                  <a:pt x="1317" y="3359"/>
                  <a:pt x="1647" y="3359"/>
                </a:cubicBezTo>
                <a:cubicBezTo>
                  <a:pt x="1978" y="3359"/>
                  <a:pt x="2246" y="3627"/>
                  <a:pt x="2246" y="3957"/>
                </a:cubicBezTo>
                <a:cubicBezTo>
                  <a:pt x="2246" y="4288"/>
                  <a:pt x="1978" y="4555"/>
                  <a:pt x="1647" y="4555"/>
                </a:cubicBezTo>
                <a:close/>
                <a:moveTo>
                  <a:pt x="2688" y="5994"/>
                </a:moveTo>
                <a:cubicBezTo>
                  <a:pt x="2358" y="5994"/>
                  <a:pt x="2090" y="5726"/>
                  <a:pt x="2090" y="5396"/>
                </a:cubicBezTo>
                <a:cubicBezTo>
                  <a:pt x="2090" y="5066"/>
                  <a:pt x="2358" y="4798"/>
                  <a:pt x="2688" y="4798"/>
                </a:cubicBezTo>
                <a:cubicBezTo>
                  <a:pt x="3018" y="4798"/>
                  <a:pt x="3286" y="5066"/>
                  <a:pt x="3286" y="5396"/>
                </a:cubicBezTo>
                <a:cubicBezTo>
                  <a:pt x="3286" y="5726"/>
                  <a:pt x="3018" y="5994"/>
                  <a:pt x="2688" y="5994"/>
                </a:cubicBezTo>
                <a:close/>
                <a:moveTo>
                  <a:pt x="3544" y="1168"/>
                </a:moveTo>
                <a:cubicBezTo>
                  <a:pt x="3544" y="838"/>
                  <a:pt x="3811" y="570"/>
                  <a:pt x="4142" y="570"/>
                </a:cubicBezTo>
                <a:cubicBezTo>
                  <a:pt x="4472" y="570"/>
                  <a:pt x="4740" y="838"/>
                  <a:pt x="4740" y="1168"/>
                </a:cubicBezTo>
                <a:cubicBezTo>
                  <a:pt x="4740" y="1498"/>
                  <a:pt x="4472" y="1766"/>
                  <a:pt x="4142" y="1766"/>
                </a:cubicBezTo>
                <a:cubicBezTo>
                  <a:pt x="3811" y="1766"/>
                  <a:pt x="3544" y="1498"/>
                  <a:pt x="3544" y="1168"/>
                </a:cubicBezTo>
                <a:close/>
                <a:moveTo>
                  <a:pt x="4446" y="5615"/>
                </a:moveTo>
                <a:cubicBezTo>
                  <a:pt x="4115" y="5615"/>
                  <a:pt x="3848" y="5347"/>
                  <a:pt x="3848" y="5017"/>
                </a:cubicBezTo>
                <a:cubicBezTo>
                  <a:pt x="3848" y="4687"/>
                  <a:pt x="4115" y="4419"/>
                  <a:pt x="4446" y="4419"/>
                </a:cubicBezTo>
                <a:cubicBezTo>
                  <a:pt x="4776" y="4419"/>
                  <a:pt x="5044" y="4687"/>
                  <a:pt x="5044" y="5017"/>
                </a:cubicBezTo>
                <a:cubicBezTo>
                  <a:pt x="5044" y="5347"/>
                  <a:pt x="4776" y="5615"/>
                  <a:pt x="4446" y="56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1" name="椭圆 13"/>
          <p:cNvSpPr/>
          <p:nvPr/>
        </p:nvSpPr>
        <p:spPr>
          <a:xfrm>
            <a:off x="3289560" y="4349471"/>
            <a:ext cx="953566" cy="642154"/>
          </a:xfrm>
          <a:custGeom>
            <a:avLst/>
            <a:gdLst>
              <a:gd name="T0" fmla="*/ 255 w 633"/>
              <a:gd name="T1" fmla="*/ 312 h 427"/>
              <a:gd name="T2" fmla="*/ 131 w 633"/>
              <a:gd name="T3" fmla="*/ 312 h 427"/>
              <a:gd name="T4" fmla="*/ 100 w 633"/>
              <a:gd name="T5" fmla="*/ 427 h 427"/>
              <a:gd name="T6" fmla="*/ 0 w 633"/>
              <a:gd name="T7" fmla="*/ 427 h 427"/>
              <a:gd name="T8" fmla="*/ 131 w 633"/>
              <a:gd name="T9" fmla="*/ 0 h 427"/>
              <a:gd name="T10" fmla="*/ 259 w 633"/>
              <a:gd name="T11" fmla="*/ 0 h 427"/>
              <a:gd name="T12" fmla="*/ 370 w 633"/>
              <a:gd name="T13" fmla="*/ 352 h 427"/>
              <a:gd name="T14" fmla="*/ 442 w 633"/>
              <a:gd name="T15" fmla="*/ 120 h 427"/>
              <a:gd name="T16" fmla="*/ 536 w 633"/>
              <a:gd name="T17" fmla="*/ 120 h 427"/>
              <a:gd name="T18" fmla="*/ 633 w 633"/>
              <a:gd name="T19" fmla="*/ 427 h 427"/>
              <a:gd name="T20" fmla="*/ 556 w 633"/>
              <a:gd name="T21" fmla="*/ 427 h 427"/>
              <a:gd name="T22" fmla="*/ 532 w 633"/>
              <a:gd name="T23" fmla="*/ 343 h 427"/>
              <a:gd name="T24" fmla="*/ 442 w 633"/>
              <a:gd name="T25" fmla="*/ 343 h 427"/>
              <a:gd name="T26" fmla="*/ 420 w 633"/>
              <a:gd name="T27" fmla="*/ 427 h 427"/>
              <a:gd name="T28" fmla="*/ 288 w 633"/>
              <a:gd name="T29" fmla="*/ 427 h 427"/>
              <a:gd name="T30" fmla="*/ 255 w 633"/>
              <a:gd name="T31" fmla="*/ 312 h 427"/>
              <a:gd name="T32" fmla="*/ 145 w 633"/>
              <a:gd name="T33" fmla="*/ 243 h 427"/>
              <a:gd name="T34" fmla="*/ 241 w 633"/>
              <a:gd name="T35" fmla="*/ 243 h 427"/>
              <a:gd name="T36" fmla="*/ 214 w 633"/>
              <a:gd name="T37" fmla="*/ 152 h 427"/>
              <a:gd name="T38" fmla="*/ 202 w 633"/>
              <a:gd name="T39" fmla="*/ 111 h 427"/>
              <a:gd name="T40" fmla="*/ 192 w 633"/>
              <a:gd name="T41" fmla="*/ 70 h 427"/>
              <a:gd name="T42" fmla="*/ 191 w 633"/>
              <a:gd name="T43" fmla="*/ 70 h 427"/>
              <a:gd name="T44" fmla="*/ 181 w 633"/>
              <a:gd name="T45" fmla="*/ 111 h 427"/>
              <a:gd name="T46" fmla="*/ 171 w 633"/>
              <a:gd name="T47" fmla="*/ 153 h 427"/>
              <a:gd name="T48" fmla="*/ 145 w 633"/>
              <a:gd name="T49" fmla="*/ 243 h 427"/>
              <a:gd name="T50" fmla="*/ 453 w 633"/>
              <a:gd name="T51" fmla="*/ 293 h 427"/>
              <a:gd name="T52" fmla="*/ 522 w 633"/>
              <a:gd name="T53" fmla="*/ 293 h 427"/>
              <a:gd name="T54" fmla="*/ 502 w 633"/>
              <a:gd name="T55" fmla="*/ 227 h 427"/>
              <a:gd name="T56" fmla="*/ 494 w 633"/>
              <a:gd name="T57" fmla="*/ 197 h 427"/>
              <a:gd name="T58" fmla="*/ 487 w 633"/>
              <a:gd name="T59" fmla="*/ 167 h 427"/>
              <a:gd name="T60" fmla="*/ 486 w 633"/>
              <a:gd name="T61" fmla="*/ 167 h 427"/>
              <a:gd name="T62" fmla="*/ 479 w 633"/>
              <a:gd name="T63" fmla="*/ 197 h 427"/>
              <a:gd name="T64" fmla="*/ 471 w 633"/>
              <a:gd name="T65" fmla="*/ 228 h 427"/>
              <a:gd name="T66" fmla="*/ 453 w 633"/>
              <a:gd name="T67" fmla="*/ 293 h 427"/>
              <a:gd name="T68" fmla="*/ 406 w 633"/>
              <a:gd name="T69" fmla="*/ 0 h 427"/>
              <a:gd name="T70" fmla="*/ 566 w 633"/>
              <a:gd name="T71" fmla="*/ 0 h 427"/>
              <a:gd name="T72" fmla="*/ 486 w 633"/>
              <a:gd name="T73" fmla="*/ 80 h 427"/>
              <a:gd name="T74" fmla="*/ 406 w 633"/>
              <a:gd name="T75" fmla="*/ 0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33" h="427">
                <a:moveTo>
                  <a:pt x="255" y="312"/>
                </a:moveTo>
                <a:lnTo>
                  <a:pt x="131" y="312"/>
                </a:lnTo>
                <a:lnTo>
                  <a:pt x="100" y="427"/>
                </a:lnTo>
                <a:lnTo>
                  <a:pt x="0" y="427"/>
                </a:lnTo>
                <a:lnTo>
                  <a:pt x="131" y="0"/>
                </a:lnTo>
                <a:lnTo>
                  <a:pt x="259" y="0"/>
                </a:lnTo>
                <a:lnTo>
                  <a:pt x="370" y="352"/>
                </a:lnTo>
                <a:lnTo>
                  <a:pt x="442" y="120"/>
                </a:lnTo>
                <a:lnTo>
                  <a:pt x="536" y="120"/>
                </a:lnTo>
                <a:lnTo>
                  <a:pt x="633" y="427"/>
                </a:lnTo>
                <a:lnTo>
                  <a:pt x="556" y="427"/>
                </a:lnTo>
                <a:lnTo>
                  <a:pt x="532" y="343"/>
                </a:lnTo>
                <a:lnTo>
                  <a:pt x="442" y="343"/>
                </a:lnTo>
                <a:lnTo>
                  <a:pt x="420" y="427"/>
                </a:lnTo>
                <a:lnTo>
                  <a:pt x="288" y="427"/>
                </a:lnTo>
                <a:lnTo>
                  <a:pt x="255" y="312"/>
                </a:lnTo>
                <a:close/>
                <a:moveTo>
                  <a:pt x="145" y="243"/>
                </a:moveTo>
                <a:lnTo>
                  <a:pt x="241" y="243"/>
                </a:lnTo>
                <a:lnTo>
                  <a:pt x="214" y="152"/>
                </a:lnTo>
                <a:lnTo>
                  <a:pt x="202" y="111"/>
                </a:lnTo>
                <a:lnTo>
                  <a:pt x="192" y="70"/>
                </a:lnTo>
                <a:lnTo>
                  <a:pt x="191" y="70"/>
                </a:lnTo>
                <a:lnTo>
                  <a:pt x="181" y="111"/>
                </a:lnTo>
                <a:lnTo>
                  <a:pt x="171" y="153"/>
                </a:lnTo>
                <a:lnTo>
                  <a:pt x="145" y="243"/>
                </a:lnTo>
                <a:close/>
                <a:moveTo>
                  <a:pt x="453" y="293"/>
                </a:moveTo>
                <a:lnTo>
                  <a:pt x="522" y="293"/>
                </a:lnTo>
                <a:lnTo>
                  <a:pt x="502" y="227"/>
                </a:lnTo>
                <a:lnTo>
                  <a:pt x="494" y="197"/>
                </a:lnTo>
                <a:lnTo>
                  <a:pt x="487" y="167"/>
                </a:lnTo>
                <a:lnTo>
                  <a:pt x="486" y="167"/>
                </a:lnTo>
                <a:lnTo>
                  <a:pt x="479" y="197"/>
                </a:lnTo>
                <a:lnTo>
                  <a:pt x="471" y="228"/>
                </a:lnTo>
                <a:lnTo>
                  <a:pt x="453" y="293"/>
                </a:lnTo>
                <a:close/>
                <a:moveTo>
                  <a:pt x="406" y="0"/>
                </a:moveTo>
                <a:lnTo>
                  <a:pt x="566" y="0"/>
                </a:lnTo>
                <a:lnTo>
                  <a:pt x="486" y="80"/>
                </a:lnTo>
                <a:lnTo>
                  <a:pt x="40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2" name="椭圆 14"/>
          <p:cNvSpPr/>
          <p:nvPr/>
        </p:nvSpPr>
        <p:spPr>
          <a:xfrm>
            <a:off x="5619216" y="4292653"/>
            <a:ext cx="953566" cy="755788"/>
          </a:xfrm>
          <a:custGeom>
            <a:avLst/>
            <a:gdLst>
              <a:gd name="connsiteX0" fmla="*/ 459245 w 607639"/>
              <a:gd name="connsiteY0" fmla="*/ 276616 h 481609"/>
              <a:gd name="connsiteX1" fmla="*/ 565794 w 607639"/>
              <a:gd name="connsiteY1" fmla="*/ 345419 h 481609"/>
              <a:gd name="connsiteX2" fmla="*/ 555557 w 607639"/>
              <a:gd name="connsiteY2" fmla="*/ 361153 h 481609"/>
              <a:gd name="connsiteX3" fmla="*/ 449008 w 607639"/>
              <a:gd name="connsiteY3" fmla="*/ 292350 h 481609"/>
              <a:gd name="connsiteX4" fmla="*/ 264885 w 607639"/>
              <a:gd name="connsiteY4" fmla="*/ 270266 h 481609"/>
              <a:gd name="connsiteX5" fmla="*/ 459099 w 607639"/>
              <a:gd name="connsiteY5" fmla="*/ 389127 h 481609"/>
              <a:gd name="connsiteX6" fmla="*/ 449308 w 607639"/>
              <a:gd name="connsiteY6" fmla="*/ 405117 h 481609"/>
              <a:gd name="connsiteX7" fmla="*/ 255094 w 607639"/>
              <a:gd name="connsiteY7" fmla="*/ 286256 h 481609"/>
              <a:gd name="connsiteX8" fmla="*/ 46997 w 607639"/>
              <a:gd name="connsiteY8" fmla="*/ 262715 h 481609"/>
              <a:gd name="connsiteX9" fmla="*/ 90818 w 607639"/>
              <a:gd name="connsiteY9" fmla="*/ 262715 h 481609"/>
              <a:gd name="connsiteX10" fmla="*/ 90818 w 607639"/>
              <a:gd name="connsiteY10" fmla="*/ 281415 h 481609"/>
              <a:gd name="connsiteX11" fmla="*/ 46997 w 607639"/>
              <a:gd name="connsiteY11" fmla="*/ 281415 h 481609"/>
              <a:gd name="connsiteX12" fmla="*/ 260073 w 607639"/>
              <a:gd name="connsiteY12" fmla="*/ 233117 h 481609"/>
              <a:gd name="connsiteX13" fmla="*/ 18780 w 607639"/>
              <a:gd name="connsiteY13" fmla="*/ 389713 h 481609"/>
              <a:gd name="connsiteX14" fmla="*/ 18780 w 607639"/>
              <a:gd name="connsiteY14" fmla="*/ 462857 h 481609"/>
              <a:gd name="connsiteX15" fmla="*/ 588859 w 607639"/>
              <a:gd name="connsiteY15" fmla="*/ 462857 h 481609"/>
              <a:gd name="connsiteX16" fmla="*/ 588859 w 607639"/>
              <a:gd name="connsiteY16" fmla="*/ 433706 h 481609"/>
              <a:gd name="connsiteX17" fmla="*/ 379696 w 607639"/>
              <a:gd name="connsiteY17" fmla="*/ 306083 h 481609"/>
              <a:gd name="connsiteX18" fmla="*/ 473953 w 607639"/>
              <a:gd name="connsiteY18" fmla="*/ 227607 h 481609"/>
              <a:gd name="connsiteX19" fmla="*/ 399812 w 607639"/>
              <a:gd name="connsiteY19" fmla="*/ 296395 h 481609"/>
              <a:gd name="connsiteX20" fmla="*/ 588859 w 607639"/>
              <a:gd name="connsiteY20" fmla="*/ 411665 h 481609"/>
              <a:gd name="connsiteX21" fmla="*/ 588859 w 607639"/>
              <a:gd name="connsiteY21" fmla="*/ 302172 h 481609"/>
              <a:gd name="connsiteX22" fmla="*/ 109659 w 607639"/>
              <a:gd name="connsiteY22" fmla="*/ 212614 h 481609"/>
              <a:gd name="connsiteX23" fmla="*/ 153410 w 607639"/>
              <a:gd name="connsiteY23" fmla="*/ 212614 h 481609"/>
              <a:gd name="connsiteX24" fmla="*/ 153410 w 607639"/>
              <a:gd name="connsiteY24" fmla="*/ 231384 h 481609"/>
              <a:gd name="connsiteX25" fmla="*/ 109659 w 607639"/>
              <a:gd name="connsiteY25" fmla="*/ 231384 h 481609"/>
              <a:gd name="connsiteX26" fmla="*/ 460439 w 607639"/>
              <a:gd name="connsiteY26" fmla="*/ 137532 h 481609"/>
              <a:gd name="connsiteX27" fmla="*/ 504190 w 607639"/>
              <a:gd name="connsiteY27" fmla="*/ 137532 h 481609"/>
              <a:gd name="connsiteX28" fmla="*/ 504190 w 607639"/>
              <a:gd name="connsiteY28" fmla="*/ 156302 h 481609"/>
              <a:gd name="connsiteX29" fmla="*/ 460439 w 607639"/>
              <a:gd name="connsiteY29" fmla="*/ 156302 h 481609"/>
              <a:gd name="connsiteX30" fmla="*/ 523102 w 607639"/>
              <a:gd name="connsiteY30" fmla="*/ 100062 h 481609"/>
              <a:gd name="connsiteX31" fmla="*/ 566853 w 607639"/>
              <a:gd name="connsiteY31" fmla="*/ 100062 h 481609"/>
              <a:gd name="connsiteX32" fmla="*/ 566853 w 607639"/>
              <a:gd name="connsiteY32" fmla="*/ 118832 h 481609"/>
              <a:gd name="connsiteX33" fmla="*/ 523102 w 607639"/>
              <a:gd name="connsiteY33" fmla="*/ 118832 h 481609"/>
              <a:gd name="connsiteX34" fmla="*/ 134661 w 607639"/>
              <a:gd name="connsiteY34" fmla="*/ 87492 h 481609"/>
              <a:gd name="connsiteX35" fmla="*/ 113212 w 607639"/>
              <a:gd name="connsiteY35" fmla="*/ 105097 h 481609"/>
              <a:gd name="connsiteX36" fmla="*/ 110810 w 607639"/>
              <a:gd name="connsiteY36" fmla="*/ 117190 h 481609"/>
              <a:gd name="connsiteX37" fmla="*/ 101643 w 607639"/>
              <a:gd name="connsiteY37" fmla="*/ 112566 h 481609"/>
              <a:gd name="connsiteX38" fmla="*/ 81440 w 607639"/>
              <a:gd name="connsiteY38" fmla="*/ 134439 h 481609"/>
              <a:gd name="connsiteX39" fmla="*/ 103334 w 607639"/>
              <a:gd name="connsiteY39" fmla="*/ 156312 h 481609"/>
              <a:gd name="connsiteX40" fmla="*/ 184766 w 607639"/>
              <a:gd name="connsiteY40" fmla="*/ 156312 h 481609"/>
              <a:gd name="connsiteX41" fmla="*/ 206660 w 607639"/>
              <a:gd name="connsiteY41" fmla="*/ 134439 h 481609"/>
              <a:gd name="connsiteX42" fmla="*/ 184766 w 607639"/>
              <a:gd name="connsiteY42" fmla="*/ 112566 h 481609"/>
              <a:gd name="connsiteX43" fmla="*/ 171595 w 607639"/>
              <a:gd name="connsiteY43" fmla="*/ 117101 h 481609"/>
              <a:gd name="connsiteX44" fmla="*/ 156554 w 607639"/>
              <a:gd name="connsiteY44" fmla="*/ 128126 h 481609"/>
              <a:gd name="connsiteX45" fmla="*/ 156554 w 607639"/>
              <a:gd name="connsiteY45" fmla="*/ 109365 h 481609"/>
              <a:gd name="connsiteX46" fmla="*/ 134661 w 607639"/>
              <a:gd name="connsiteY46" fmla="*/ 87492 h 481609"/>
              <a:gd name="connsiteX47" fmla="*/ 363315 w 607639"/>
              <a:gd name="connsiteY47" fmla="*/ 68782 h 481609"/>
              <a:gd name="connsiteX48" fmla="*/ 306985 w 607639"/>
              <a:gd name="connsiteY48" fmla="*/ 125033 h 481609"/>
              <a:gd name="connsiteX49" fmla="*/ 363315 w 607639"/>
              <a:gd name="connsiteY49" fmla="*/ 181373 h 481609"/>
              <a:gd name="connsiteX50" fmla="*/ 419646 w 607639"/>
              <a:gd name="connsiteY50" fmla="*/ 125033 h 481609"/>
              <a:gd name="connsiteX51" fmla="*/ 363315 w 607639"/>
              <a:gd name="connsiteY51" fmla="*/ 68782 h 481609"/>
              <a:gd name="connsiteX52" fmla="*/ 134661 w 607639"/>
              <a:gd name="connsiteY52" fmla="*/ 68731 h 481609"/>
              <a:gd name="connsiteX53" fmla="*/ 172930 w 607639"/>
              <a:gd name="connsiteY53" fmla="*/ 95583 h 481609"/>
              <a:gd name="connsiteX54" fmla="*/ 184766 w 607639"/>
              <a:gd name="connsiteY54" fmla="*/ 93716 h 481609"/>
              <a:gd name="connsiteX55" fmla="*/ 225527 w 607639"/>
              <a:gd name="connsiteY55" fmla="*/ 134439 h 481609"/>
              <a:gd name="connsiteX56" fmla="*/ 184766 w 607639"/>
              <a:gd name="connsiteY56" fmla="*/ 175073 h 481609"/>
              <a:gd name="connsiteX57" fmla="*/ 103334 w 607639"/>
              <a:gd name="connsiteY57" fmla="*/ 175073 h 481609"/>
              <a:gd name="connsiteX58" fmla="*/ 62662 w 607639"/>
              <a:gd name="connsiteY58" fmla="*/ 134439 h 481609"/>
              <a:gd name="connsiteX59" fmla="*/ 96926 w 607639"/>
              <a:gd name="connsiteY59" fmla="*/ 94250 h 481609"/>
              <a:gd name="connsiteX60" fmla="*/ 134661 w 607639"/>
              <a:gd name="connsiteY60" fmla="*/ 68731 h 481609"/>
              <a:gd name="connsiteX61" fmla="*/ 234912 w 607639"/>
              <a:gd name="connsiteY61" fmla="*/ 62521 h 481609"/>
              <a:gd name="connsiteX62" fmla="*/ 278733 w 607639"/>
              <a:gd name="connsiteY62" fmla="*/ 62521 h 481609"/>
              <a:gd name="connsiteX63" fmla="*/ 278733 w 607639"/>
              <a:gd name="connsiteY63" fmla="*/ 81291 h 481609"/>
              <a:gd name="connsiteX64" fmla="*/ 234912 w 607639"/>
              <a:gd name="connsiteY64" fmla="*/ 81291 h 481609"/>
              <a:gd name="connsiteX65" fmla="*/ 491771 w 607639"/>
              <a:gd name="connsiteY65" fmla="*/ 56241 h 481609"/>
              <a:gd name="connsiteX66" fmla="*/ 535522 w 607639"/>
              <a:gd name="connsiteY66" fmla="*/ 56241 h 481609"/>
              <a:gd name="connsiteX67" fmla="*/ 535522 w 607639"/>
              <a:gd name="connsiteY67" fmla="*/ 75011 h 481609"/>
              <a:gd name="connsiteX68" fmla="*/ 491771 w 607639"/>
              <a:gd name="connsiteY68" fmla="*/ 75011 h 481609"/>
              <a:gd name="connsiteX69" fmla="*/ 46997 w 607639"/>
              <a:gd name="connsiteY69" fmla="*/ 50031 h 481609"/>
              <a:gd name="connsiteX70" fmla="*/ 90818 w 607639"/>
              <a:gd name="connsiteY70" fmla="*/ 50031 h 481609"/>
              <a:gd name="connsiteX71" fmla="*/ 90818 w 607639"/>
              <a:gd name="connsiteY71" fmla="*/ 68731 h 481609"/>
              <a:gd name="connsiteX72" fmla="*/ 46997 w 607639"/>
              <a:gd name="connsiteY72" fmla="*/ 68731 h 481609"/>
              <a:gd name="connsiteX73" fmla="*/ 363315 w 607639"/>
              <a:gd name="connsiteY73" fmla="*/ 50031 h 481609"/>
              <a:gd name="connsiteX74" fmla="*/ 438423 w 607639"/>
              <a:gd name="connsiteY74" fmla="*/ 125033 h 481609"/>
              <a:gd name="connsiteX75" fmla="*/ 363315 w 607639"/>
              <a:gd name="connsiteY75" fmla="*/ 200124 h 481609"/>
              <a:gd name="connsiteX76" fmla="*/ 288119 w 607639"/>
              <a:gd name="connsiteY76" fmla="*/ 125033 h 481609"/>
              <a:gd name="connsiteX77" fmla="*/ 363315 w 607639"/>
              <a:gd name="connsiteY77" fmla="*/ 50031 h 481609"/>
              <a:gd name="connsiteX78" fmla="*/ 18780 w 607639"/>
              <a:gd name="connsiteY78" fmla="*/ 18752 h 481609"/>
              <a:gd name="connsiteX79" fmla="*/ 18780 w 607639"/>
              <a:gd name="connsiteY79" fmla="*/ 367406 h 481609"/>
              <a:gd name="connsiteX80" fmla="*/ 259806 w 607639"/>
              <a:gd name="connsiteY80" fmla="*/ 210898 h 481609"/>
              <a:gd name="connsiteX81" fmla="*/ 383168 w 607639"/>
              <a:gd name="connsiteY81" fmla="*/ 286175 h 481609"/>
              <a:gd name="connsiteX82" fmla="*/ 471906 w 607639"/>
              <a:gd name="connsiteY82" fmla="*/ 203877 h 481609"/>
              <a:gd name="connsiteX83" fmla="*/ 588859 w 607639"/>
              <a:gd name="connsiteY83" fmla="*/ 279776 h 481609"/>
              <a:gd name="connsiteX84" fmla="*/ 588859 w 607639"/>
              <a:gd name="connsiteY84" fmla="*/ 18752 h 481609"/>
              <a:gd name="connsiteX85" fmla="*/ 0 w 607639"/>
              <a:gd name="connsiteY85" fmla="*/ 0 h 481609"/>
              <a:gd name="connsiteX86" fmla="*/ 607639 w 607639"/>
              <a:gd name="connsiteY86" fmla="*/ 0 h 481609"/>
              <a:gd name="connsiteX87" fmla="*/ 607639 w 607639"/>
              <a:gd name="connsiteY87" fmla="*/ 481609 h 481609"/>
              <a:gd name="connsiteX88" fmla="*/ 0 w 607639"/>
              <a:gd name="connsiteY88" fmla="*/ 481609 h 481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607639" h="481609">
                <a:moveTo>
                  <a:pt x="459245" y="276616"/>
                </a:moveTo>
                <a:lnTo>
                  <a:pt x="565794" y="345419"/>
                </a:lnTo>
                <a:lnTo>
                  <a:pt x="555557" y="361153"/>
                </a:lnTo>
                <a:lnTo>
                  <a:pt x="449008" y="292350"/>
                </a:lnTo>
                <a:close/>
                <a:moveTo>
                  <a:pt x="264885" y="270266"/>
                </a:moveTo>
                <a:lnTo>
                  <a:pt x="459099" y="389127"/>
                </a:lnTo>
                <a:lnTo>
                  <a:pt x="449308" y="405117"/>
                </a:lnTo>
                <a:lnTo>
                  <a:pt x="255094" y="286256"/>
                </a:lnTo>
                <a:close/>
                <a:moveTo>
                  <a:pt x="46997" y="262715"/>
                </a:moveTo>
                <a:lnTo>
                  <a:pt x="90818" y="262715"/>
                </a:lnTo>
                <a:lnTo>
                  <a:pt x="90818" y="281415"/>
                </a:lnTo>
                <a:lnTo>
                  <a:pt x="46997" y="281415"/>
                </a:lnTo>
                <a:close/>
                <a:moveTo>
                  <a:pt x="260073" y="233117"/>
                </a:moveTo>
                <a:lnTo>
                  <a:pt x="18780" y="389713"/>
                </a:lnTo>
                <a:lnTo>
                  <a:pt x="18780" y="462857"/>
                </a:lnTo>
                <a:lnTo>
                  <a:pt x="588859" y="462857"/>
                </a:lnTo>
                <a:lnTo>
                  <a:pt x="588859" y="433706"/>
                </a:lnTo>
                <a:lnTo>
                  <a:pt x="379696" y="306083"/>
                </a:lnTo>
                <a:close/>
                <a:moveTo>
                  <a:pt x="473953" y="227607"/>
                </a:moveTo>
                <a:lnTo>
                  <a:pt x="399812" y="296395"/>
                </a:lnTo>
                <a:lnTo>
                  <a:pt x="588859" y="411665"/>
                </a:lnTo>
                <a:lnTo>
                  <a:pt x="588859" y="302172"/>
                </a:lnTo>
                <a:close/>
                <a:moveTo>
                  <a:pt x="109659" y="212614"/>
                </a:moveTo>
                <a:lnTo>
                  <a:pt x="153410" y="212614"/>
                </a:lnTo>
                <a:lnTo>
                  <a:pt x="153410" y="231384"/>
                </a:lnTo>
                <a:lnTo>
                  <a:pt x="109659" y="231384"/>
                </a:lnTo>
                <a:close/>
                <a:moveTo>
                  <a:pt x="460439" y="137532"/>
                </a:moveTo>
                <a:lnTo>
                  <a:pt x="504190" y="137532"/>
                </a:lnTo>
                <a:lnTo>
                  <a:pt x="504190" y="156302"/>
                </a:lnTo>
                <a:lnTo>
                  <a:pt x="460439" y="156302"/>
                </a:lnTo>
                <a:close/>
                <a:moveTo>
                  <a:pt x="523102" y="100062"/>
                </a:moveTo>
                <a:lnTo>
                  <a:pt x="566853" y="100062"/>
                </a:lnTo>
                <a:lnTo>
                  <a:pt x="566853" y="118832"/>
                </a:lnTo>
                <a:lnTo>
                  <a:pt x="523102" y="118832"/>
                </a:lnTo>
                <a:close/>
                <a:moveTo>
                  <a:pt x="134661" y="87492"/>
                </a:moveTo>
                <a:cubicBezTo>
                  <a:pt x="124248" y="87492"/>
                  <a:pt x="115259" y="94872"/>
                  <a:pt x="113212" y="105097"/>
                </a:cubicBezTo>
                <a:lnTo>
                  <a:pt x="110810" y="117190"/>
                </a:lnTo>
                <a:lnTo>
                  <a:pt x="101643" y="112566"/>
                </a:lnTo>
                <a:cubicBezTo>
                  <a:pt x="90340" y="113455"/>
                  <a:pt x="81440" y="122969"/>
                  <a:pt x="81440" y="134439"/>
                </a:cubicBezTo>
                <a:cubicBezTo>
                  <a:pt x="81440" y="146531"/>
                  <a:pt x="91230" y="156312"/>
                  <a:pt x="103334" y="156312"/>
                </a:cubicBezTo>
                <a:lnTo>
                  <a:pt x="184766" y="156312"/>
                </a:lnTo>
                <a:cubicBezTo>
                  <a:pt x="196870" y="156312"/>
                  <a:pt x="206660" y="146531"/>
                  <a:pt x="206660" y="134439"/>
                </a:cubicBezTo>
                <a:cubicBezTo>
                  <a:pt x="206660" y="122347"/>
                  <a:pt x="196870" y="112566"/>
                  <a:pt x="184766" y="112566"/>
                </a:cubicBezTo>
                <a:cubicBezTo>
                  <a:pt x="180138" y="112566"/>
                  <a:pt x="175689" y="114078"/>
                  <a:pt x="171595" y="117101"/>
                </a:cubicBezTo>
                <a:lnTo>
                  <a:pt x="156554" y="128126"/>
                </a:lnTo>
                <a:lnTo>
                  <a:pt x="156554" y="109365"/>
                </a:lnTo>
                <a:cubicBezTo>
                  <a:pt x="156554" y="97362"/>
                  <a:pt x="146764" y="87492"/>
                  <a:pt x="134661" y="87492"/>
                </a:cubicBezTo>
                <a:close/>
                <a:moveTo>
                  <a:pt x="363315" y="68782"/>
                </a:moveTo>
                <a:cubicBezTo>
                  <a:pt x="332258" y="68782"/>
                  <a:pt x="306985" y="94019"/>
                  <a:pt x="306985" y="125033"/>
                </a:cubicBezTo>
                <a:cubicBezTo>
                  <a:pt x="306985" y="156136"/>
                  <a:pt x="332258" y="181373"/>
                  <a:pt x="363315" y="181373"/>
                </a:cubicBezTo>
                <a:cubicBezTo>
                  <a:pt x="394373" y="181373"/>
                  <a:pt x="419646" y="156136"/>
                  <a:pt x="419646" y="125033"/>
                </a:cubicBezTo>
                <a:cubicBezTo>
                  <a:pt x="419646" y="94019"/>
                  <a:pt x="394373" y="68782"/>
                  <a:pt x="363315" y="68782"/>
                </a:cubicBezTo>
                <a:close/>
                <a:moveTo>
                  <a:pt x="134661" y="68731"/>
                </a:moveTo>
                <a:cubicBezTo>
                  <a:pt x="152282" y="68731"/>
                  <a:pt x="167323" y="79934"/>
                  <a:pt x="172930" y="95583"/>
                </a:cubicBezTo>
                <a:cubicBezTo>
                  <a:pt x="176756" y="94338"/>
                  <a:pt x="180761" y="93716"/>
                  <a:pt x="184766" y="93716"/>
                </a:cubicBezTo>
                <a:cubicBezTo>
                  <a:pt x="207194" y="93716"/>
                  <a:pt x="225527" y="112032"/>
                  <a:pt x="225527" y="134439"/>
                </a:cubicBezTo>
                <a:cubicBezTo>
                  <a:pt x="225527" y="156845"/>
                  <a:pt x="207194" y="175073"/>
                  <a:pt x="184766" y="175073"/>
                </a:cubicBezTo>
                <a:lnTo>
                  <a:pt x="103334" y="175073"/>
                </a:lnTo>
                <a:cubicBezTo>
                  <a:pt x="80906" y="175073"/>
                  <a:pt x="62662" y="156845"/>
                  <a:pt x="62662" y="134439"/>
                </a:cubicBezTo>
                <a:cubicBezTo>
                  <a:pt x="62662" y="114166"/>
                  <a:pt x="77525" y="97362"/>
                  <a:pt x="96926" y="94250"/>
                </a:cubicBezTo>
                <a:cubicBezTo>
                  <a:pt x="102978" y="79134"/>
                  <a:pt x="117840" y="68731"/>
                  <a:pt x="134661" y="68731"/>
                </a:cubicBezTo>
                <a:close/>
                <a:moveTo>
                  <a:pt x="234912" y="62521"/>
                </a:moveTo>
                <a:lnTo>
                  <a:pt x="278733" y="62521"/>
                </a:lnTo>
                <a:lnTo>
                  <a:pt x="278733" y="81291"/>
                </a:lnTo>
                <a:lnTo>
                  <a:pt x="234912" y="81291"/>
                </a:lnTo>
                <a:close/>
                <a:moveTo>
                  <a:pt x="491771" y="56241"/>
                </a:moveTo>
                <a:lnTo>
                  <a:pt x="535522" y="56241"/>
                </a:lnTo>
                <a:lnTo>
                  <a:pt x="535522" y="75011"/>
                </a:lnTo>
                <a:lnTo>
                  <a:pt x="491771" y="75011"/>
                </a:lnTo>
                <a:close/>
                <a:moveTo>
                  <a:pt x="46997" y="50031"/>
                </a:moveTo>
                <a:lnTo>
                  <a:pt x="90818" y="50031"/>
                </a:lnTo>
                <a:lnTo>
                  <a:pt x="90818" y="68731"/>
                </a:lnTo>
                <a:lnTo>
                  <a:pt x="46997" y="68731"/>
                </a:lnTo>
                <a:close/>
                <a:moveTo>
                  <a:pt x="363315" y="50031"/>
                </a:moveTo>
                <a:cubicBezTo>
                  <a:pt x="404785" y="50031"/>
                  <a:pt x="438423" y="83711"/>
                  <a:pt x="438423" y="125033"/>
                </a:cubicBezTo>
                <a:cubicBezTo>
                  <a:pt x="438423" y="166444"/>
                  <a:pt x="404785" y="200124"/>
                  <a:pt x="363315" y="200124"/>
                </a:cubicBezTo>
                <a:cubicBezTo>
                  <a:pt x="321846" y="200124"/>
                  <a:pt x="288119" y="166444"/>
                  <a:pt x="288119" y="125033"/>
                </a:cubicBezTo>
                <a:cubicBezTo>
                  <a:pt x="288119" y="83711"/>
                  <a:pt x="321846" y="50031"/>
                  <a:pt x="363315" y="50031"/>
                </a:cubicBezTo>
                <a:close/>
                <a:moveTo>
                  <a:pt x="18780" y="18752"/>
                </a:moveTo>
                <a:lnTo>
                  <a:pt x="18780" y="367406"/>
                </a:lnTo>
                <a:lnTo>
                  <a:pt x="259806" y="210898"/>
                </a:lnTo>
                <a:lnTo>
                  <a:pt x="383168" y="286175"/>
                </a:lnTo>
                <a:lnTo>
                  <a:pt x="471906" y="203877"/>
                </a:lnTo>
                <a:lnTo>
                  <a:pt x="588859" y="279776"/>
                </a:lnTo>
                <a:lnTo>
                  <a:pt x="588859" y="18752"/>
                </a:lnTo>
                <a:close/>
                <a:moveTo>
                  <a:pt x="0" y="0"/>
                </a:moveTo>
                <a:lnTo>
                  <a:pt x="607639" y="0"/>
                </a:lnTo>
                <a:lnTo>
                  <a:pt x="607639" y="481609"/>
                </a:lnTo>
                <a:lnTo>
                  <a:pt x="0" y="481609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3" name="椭圆 15"/>
          <p:cNvSpPr/>
          <p:nvPr/>
        </p:nvSpPr>
        <p:spPr>
          <a:xfrm>
            <a:off x="7948871" y="4203483"/>
            <a:ext cx="953568" cy="934128"/>
          </a:xfrm>
          <a:custGeom>
            <a:avLst/>
            <a:gdLst>
              <a:gd name="connsiteX0" fmla="*/ 511598 w 567691"/>
              <a:gd name="connsiteY0" fmla="*/ 416712 h 556118"/>
              <a:gd name="connsiteX1" fmla="*/ 529020 w 567691"/>
              <a:gd name="connsiteY1" fmla="*/ 418504 h 556118"/>
              <a:gd name="connsiteX2" fmla="*/ 554883 w 567691"/>
              <a:gd name="connsiteY2" fmla="*/ 448604 h 556118"/>
              <a:gd name="connsiteX3" fmla="*/ 523272 w 567691"/>
              <a:gd name="connsiteY3" fmla="*/ 474404 h 556118"/>
              <a:gd name="connsiteX4" fmla="*/ 458614 w 567691"/>
              <a:gd name="connsiteY4" fmla="*/ 472970 h 556118"/>
              <a:gd name="connsiteX5" fmla="*/ 395393 w 567691"/>
              <a:gd name="connsiteY5" fmla="*/ 546070 h 556118"/>
              <a:gd name="connsiteX6" fmla="*/ 388209 w 567691"/>
              <a:gd name="connsiteY6" fmla="*/ 548937 h 556118"/>
              <a:gd name="connsiteX7" fmla="*/ 385335 w 567691"/>
              <a:gd name="connsiteY7" fmla="*/ 543203 h 556118"/>
              <a:gd name="connsiteX8" fmla="*/ 458614 w 567691"/>
              <a:gd name="connsiteY8" fmla="*/ 429971 h 556118"/>
              <a:gd name="connsiteX9" fmla="*/ 511598 w 567691"/>
              <a:gd name="connsiteY9" fmla="*/ 416712 h 556118"/>
              <a:gd name="connsiteX10" fmla="*/ 57273 w 567691"/>
              <a:gd name="connsiteY10" fmla="*/ 382543 h 556118"/>
              <a:gd name="connsiteX11" fmla="*/ 144252 w 567691"/>
              <a:gd name="connsiteY11" fmla="*/ 401292 h 556118"/>
              <a:gd name="connsiteX12" fmla="*/ 250447 w 567691"/>
              <a:gd name="connsiteY12" fmla="*/ 550384 h 556118"/>
              <a:gd name="connsiteX13" fmla="*/ 244707 w 567691"/>
              <a:gd name="connsiteY13" fmla="*/ 556118 h 556118"/>
              <a:gd name="connsiteX14" fmla="*/ 238966 w 567691"/>
              <a:gd name="connsiteY14" fmla="*/ 551817 h 556118"/>
              <a:gd name="connsiteX15" fmla="*/ 151427 w 567691"/>
              <a:gd name="connsiteY15" fmla="*/ 447166 h 556118"/>
              <a:gd name="connsiteX16" fmla="*/ 56713 w 567691"/>
              <a:gd name="connsiteY16" fmla="*/ 438565 h 556118"/>
              <a:gd name="connsiteX17" fmla="*/ 25141 w 567691"/>
              <a:gd name="connsiteY17" fmla="*/ 415627 h 556118"/>
              <a:gd name="connsiteX18" fmla="*/ 48102 w 567691"/>
              <a:gd name="connsiteY18" fmla="*/ 382655 h 556118"/>
              <a:gd name="connsiteX19" fmla="*/ 57273 w 567691"/>
              <a:gd name="connsiteY19" fmla="*/ 382543 h 556118"/>
              <a:gd name="connsiteX20" fmla="*/ 536112 w 567691"/>
              <a:gd name="connsiteY20" fmla="*/ 321164 h 556118"/>
              <a:gd name="connsiteX21" fmla="*/ 538983 w 567691"/>
              <a:gd name="connsiteY21" fmla="*/ 325458 h 556118"/>
              <a:gd name="connsiteX22" fmla="*/ 546162 w 567691"/>
              <a:gd name="connsiteY22" fmla="*/ 348361 h 556118"/>
              <a:gd name="connsiteX23" fmla="*/ 563391 w 567691"/>
              <a:gd name="connsiteY23" fmla="*/ 364107 h 556118"/>
              <a:gd name="connsiteX24" fmla="*/ 564827 w 567691"/>
              <a:gd name="connsiteY24" fmla="*/ 368401 h 556118"/>
              <a:gd name="connsiteX25" fmla="*/ 560520 w 567691"/>
              <a:gd name="connsiteY25" fmla="*/ 371264 h 556118"/>
              <a:gd name="connsiteX26" fmla="*/ 537547 w 567691"/>
              <a:gd name="connsiteY26" fmla="*/ 376990 h 556118"/>
              <a:gd name="connsiteX27" fmla="*/ 521754 w 567691"/>
              <a:gd name="connsiteY27" fmla="*/ 395599 h 556118"/>
              <a:gd name="connsiteX28" fmla="*/ 517446 w 567691"/>
              <a:gd name="connsiteY28" fmla="*/ 395599 h 556118"/>
              <a:gd name="connsiteX29" fmla="*/ 514575 w 567691"/>
              <a:gd name="connsiteY29" fmla="*/ 392736 h 556118"/>
              <a:gd name="connsiteX30" fmla="*/ 508832 w 567691"/>
              <a:gd name="connsiteY30" fmla="*/ 369833 h 556118"/>
              <a:gd name="connsiteX31" fmla="*/ 490167 w 567691"/>
              <a:gd name="connsiteY31" fmla="*/ 354087 h 556118"/>
              <a:gd name="connsiteX32" fmla="*/ 490167 w 567691"/>
              <a:gd name="connsiteY32" fmla="*/ 349793 h 556118"/>
              <a:gd name="connsiteX33" fmla="*/ 493038 w 567691"/>
              <a:gd name="connsiteY33" fmla="*/ 346930 h 556118"/>
              <a:gd name="connsiteX34" fmla="*/ 516011 w 567691"/>
              <a:gd name="connsiteY34" fmla="*/ 339773 h 556118"/>
              <a:gd name="connsiteX35" fmla="*/ 531804 w 567691"/>
              <a:gd name="connsiteY35" fmla="*/ 322595 h 556118"/>
              <a:gd name="connsiteX36" fmla="*/ 536112 w 567691"/>
              <a:gd name="connsiteY36" fmla="*/ 321164 h 556118"/>
              <a:gd name="connsiteX37" fmla="*/ 117011 w 567691"/>
              <a:gd name="connsiteY37" fmla="*/ 279553 h 556118"/>
              <a:gd name="connsiteX38" fmla="*/ 119882 w 567691"/>
              <a:gd name="connsiteY38" fmla="*/ 282418 h 556118"/>
              <a:gd name="connsiteX39" fmla="*/ 127061 w 567691"/>
              <a:gd name="connsiteY39" fmla="*/ 305337 h 556118"/>
              <a:gd name="connsiteX40" fmla="*/ 144290 w 567691"/>
              <a:gd name="connsiteY40" fmla="*/ 321093 h 556118"/>
              <a:gd name="connsiteX41" fmla="*/ 145726 w 567691"/>
              <a:gd name="connsiteY41" fmla="*/ 326823 h 556118"/>
              <a:gd name="connsiteX42" fmla="*/ 142854 w 567691"/>
              <a:gd name="connsiteY42" fmla="*/ 329688 h 556118"/>
              <a:gd name="connsiteX43" fmla="*/ 119882 w 567691"/>
              <a:gd name="connsiteY43" fmla="*/ 335418 h 556118"/>
              <a:gd name="connsiteX44" fmla="*/ 102653 w 567691"/>
              <a:gd name="connsiteY44" fmla="*/ 352607 h 556118"/>
              <a:gd name="connsiteX45" fmla="*/ 98345 w 567691"/>
              <a:gd name="connsiteY45" fmla="*/ 354039 h 556118"/>
              <a:gd name="connsiteX46" fmla="*/ 95474 w 567691"/>
              <a:gd name="connsiteY46" fmla="*/ 351174 h 556118"/>
              <a:gd name="connsiteX47" fmla="*/ 89731 w 567691"/>
              <a:gd name="connsiteY47" fmla="*/ 328255 h 556118"/>
              <a:gd name="connsiteX48" fmla="*/ 72502 w 567691"/>
              <a:gd name="connsiteY48" fmla="*/ 312499 h 556118"/>
              <a:gd name="connsiteX49" fmla="*/ 71066 w 567691"/>
              <a:gd name="connsiteY49" fmla="*/ 308201 h 556118"/>
              <a:gd name="connsiteX50" fmla="*/ 73937 w 567691"/>
              <a:gd name="connsiteY50" fmla="*/ 303904 h 556118"/>
              <a:gd name="connsiteX51" fmla="*/ 96910 w 567691"/>
              <a:gd name="connsiteY51" fmla="*/ 298174 h 556118"/>
              <a:gd name="connsiteX52" fmla="*/ 112703 w 567691"/>
              <a:gd name="connsiteY52" fmla="*/ 280985 h 556118"/>
              <a:gd name="connsiteX53" fmla="*/ 117011 w 567691"/>
              <a:gd name="connsiteY53" fmla="*/ 279553 h 556118"/>
              <a:gd name="connsiteX54" fmla="*/ 513199 w 567691"/>
              <a:gd name="connsiteY54" fmla="*/ 232179 h 556118"/>
              <a:gd name="connsiteX55" fmla="*/ 550522 w 567691"/>
              <a:gd name="connsiteY55" fmla="*/ 247942 h 556118"/>
              <a:gd name="connsiteX56" fmla="*/ 536167 w 567691"/>
              <a:gd name="connsiteY56" fmla="*/ 283768 h 556118"/>
              <a:gd name="connsiteX57" fmla="*/ 394054 w 567691"/>
              <a:gd name="connsiteY57" fmla="*/ 381213 h 556118"/>
              <a:gd name="connsiteX58" fmla="*/ 348119 w 567691"/>
              <a:gd name="connsiteY58" fmla="*/ 518783 h 556118"/>
              <a:gd name="connsiteX59" fmla="*/ 339506 w 567691"/>
              <a:gd name="connsiteY59" fmla="*/ 525948 h 556118"/>
              <a:gd name="connsiteX60" fmla="*/ 330893 w 567691"/>
              <a:gd name="connsiteY60" fmla="*/ 518783 h 556118"/>
              <a:gd name="connsiteX61" fmla="*/ 417022 w 567691"/>
              <a:gd name="connsiteY61" fmla="*/ 296665 h 556118"/>
              <a:gd name="connsiteX62" fmla="*/ 513199 w 567691"/>
              <a:gd name="connsiteY62" fmla="*/ 232179 h 556118"/>
              <a:gd name="connsiteX63" fmla="*/ 439992 w 567691"/>
              <a:gd name="connsiteY63" fmla="*/ 187651 h 556118"/>
              <a:gd name="connsiteX64" fmla="*/ 444303 w 567691"/>
              <a:gd name="connsiteY64" fmla="*/ 190522 h 556118"/>
              <a:gd name="connsiteX65" fmla="*/ 450050 w 567691"/>
              <a:gd name="connsiteY65" fmla="*/ 213495 h 556118"/>
              <a:gd name="connsiteX66" fmla="*/ 467292 w 567691"/>
              <a:gd name="connsiteY66" fmla="*/ 229288 h 556118"/>
              <a:gd name="connsiteX67" fmla="*/ 468729 w 567691"/>
              <a:gd name="connsiteY67" fmla="*/ 233596 h 556118"/>
              <a:gd name="connsiteX68" fmla="*/ 465855 w 567691"/>
              <a:gd name="connsiteY68" fmla="*/ 236467 h 556118"/>
              <a:gd name="connsiteX69" fmla="*/ 442866 w 567691"/>
              <a:gd name="connsiteY69" fmla="*/ 243646 h 556118"/>
              <a:gd name="connsiteX70" fmla="*/ 427060 w 567691"/>
              <a:gd name="connsiteY70" fmla="*/ 260875 h 556118"/>
              <a:gd name="connsiteX71" fmla="*/ 422750 w 567691"/>
              <a:gd name="connsiteY71" fmla="*/ 262311 h 556118"/>
              <a:gd name="connsiteX72" fmla="*/ 418439 w 567691"/>
              <a:gd name="connsiteY72" fmla="*/ 259439 h 556118"/>
              <a:gd name="connsiteX73" fmla="*/ 412692 w 567691"/>
              <a:gd name="connsiteY73" fmla="*/ 236467 h 556118"/>
              <a:gd name="connsiteX74" fmla="*/ 395450 w 567691"/>
              <a:gd name="connsiteY74" fmla="*/ 219238 h 556118"/>
              <a:gd name="connsiteX75" fmla="*/ 394013 w 567691"/>
              <a:gd name="connsiteY75" fmla="*/ 214930 h 556118"/>
              <a:gd name="connsiteX76" fmla="*/ 396887 w 567691"/>
              <a:gd name="connsiteY76" fmla="*/ 212059 h 556118"/>
              <a:gd name="connsiteX77" fmla="*/ 419876 w 567691"/>
              <a:gd name="connsiteY77" fmla="*/ 206316 h 556118"/>
              <a:gd name="connsiteX78" fmla="*/ 435682 w 567691"/>
              <a:gd name="connsiteY78" fmla="*/ 189087 h 556118"/>
              <a:gd name="connsiteX79" fmla="*/ 439992 w 567691"/>
              <a:gd name="connsiteY79" fmla="*/ 187651 h 556118"/>
              <a:gd name="connsiteX80" fmla="*/ 45310 w 567691"/>
              <a:gd name="connsiteY80" fmla="*/ 97408 h 556118"/>
              <a:gd name="connsiteX81" fmla="*/ 193105 w 567691"/>
              <a:gd name="connsiteY81" fmla="*/ 194867 h 556118"/>
              <a:gd name="connsiteX82" fmla="*/ 292114 w 567691"/>
              <a:gd name="connsiteY82" fmla="*/ 465745 h 556118"/>
              <a:gd name="connsiteX83" fmla="*/ 280635 w 567691"/>
              <a:gd name="connsiteY83" fmla="*/ 477211 h 556118"/>
              <a:gd name="connsiteX84" fmla="*/ 269156 w 567691"/>
              <a:gd name="connsiteY84" fmla="*/ 468611 h 556118"/>
              <a:gd name="connsiteX85" fmla="*/ 269156 w 567691"/>
              <a:gd name="connsiteY85" fmla="*/ 467178 h 556118"/>
              <a:gd name="connsiteX86" fmla="*/ 193105 w 567691"/>
              <a:gd name="connsiteY86" fmla="*/ 275127 h 556118"/>
              <a:gd name="connsiteX87" fmla="*/ 29526 w 567691"/>
              <a:gd name="connsiteY87" fmla="*/ 170502 h 556118"/>
              <a:gd name="connsiteX88" fmla="*/ 828 w 567691"/>
              <a:gd name="connsiteY88" fmla="*/ 126072 h 556118"/>
              <a:gd name="connsiteX89" fmla="*/ 45310 w 567691"/>
              <a:gd name="connsiteY89" fmla="*/ 97408 h 556118"/>
              <a:gd name="connsiteX90" fmla="*/ 520301 w 567691"/>
              <a:gd name="connsiteY90" fmla="*/ 62978 h 556118"/>
              <a:gd name="connsiteX91" fmla="*/ 566214 w 567691"/>
              <a:gd name="connsiteY91" fmla="*/ 88782 h 556118"/>
              <a:gd name="connsiteX92" fmla="*/ 540388 w 567691"/>
              <a:gd name="connsiteY92" fmla="*/ 136088 h 556118"/>
              <a:gd name="connsiteX93" fmla="*/ 396909 w 567691"/>
              <a:gd name="connsiteY93" fmla="*/ 199164 h 556118"/>
              <a:gd name="connsiteX94" fmla="*/ 336647 w 567691"/>
              <a:gd name="connsiteY94" fmla="*/ 345384 h 556118"/>
              <a:gd name="connsiteX95" fmla="*/ 323734 w 567691"/>
              <a:gd name="connsiteY95" fmla="*/ 355419 h 556118"/>
              <a:gd name="connsiteX96" fmla="*/ 315126 w 567691"/>
              <a:gd name="connsiteY96" fmla="*/ 343951 h 556118"/>
              <a:gd name="connsiteX97" fmla="*/ 437083 w 567691"/>
              <a:gd name="connsiteY97" fmla="*/ 98816 h 556118"/>
              <a:gd name="connsiteX98" fmla="*/ 520301 w 567691"/>
              <a:gd name="connsiteY98" fmla="*/ 62978 h 556118"/>
              <a:gd name="connsiteX99" fmla="*/ 65284 w 567691"/>
              <a:gd name="connsiteY99" fmla="*/ 10115 h 556118"/>
              <a:gd name="connsiteX100" fmla="*/ 68155 w 567691"/>
              <a:gd name="connsiteY100" fmla="*/ 14409 h 556118"/>
              <a:gd name="connsiteX101" fmla="*/ 73898 w 567691"/>
              <a:gd name="connsiteY101" fmla="*/ 37312 h 556118"/>
              <a:gd name="connsiteX102" fmla="*/ 91127 w 567691"/>
              <a:gd name="connsiteY102" fmla="*/ 53058 h 556118"/>
              <a:gd name="connsiteX103" fmla="*/ 92563 w 567691"/>
              <a:gd name="connsiteY103" fmla="*/ 57352 h 556118"/>
              <a:gd name="connsiteX104" fmla="*/ 89692 w 567691"/>
              <a:gd name="connsiteY104" fmla="*/ 60215 h 556118"/>
              <a:gd name="connsiteX105" fmla="*/ 66719 w 567691"/>
              <a:gd name="connsiteY105" fmla="*/ 65941 h 556118"/>
              <a:gd name="connsiteX106" fmla="*/ 50926 w 567691"/>
              <a:gd name="connsiteY106" fmla="*/ 84550 h 556118"/>
              <a:gd name="connsiteX107" fmla="*/ 46618 w 567691"/>
              <a:gd name="connsiteY107" fmla="*/ 84550 h 556118"/>
              <a:gd name="connsiteX108" fmla="*/ 43747 w 567691"/>
              <a:gd name="connsiteY108" fmla="*/ 81687 h 556118"/>
              <a:gd name="connsiteX109" fmla="*/ 36568 w 567691"/>
              <a:gd name="connsiteY109" fmla="*/ 58784 h 556118"/>
              <a:gd name="connsiteX110" fmla="*/ 19339 w 567691"/>
              <a:gd name="connsiteY110" fmla="*/ 43038 h 556118"/>
              <a:gd name="connsiteX111" fmla="*/ 17903 w 567691"/>
              <a:gd name="connsiteY111" fmla="*/ 38744 h 556118"/>
              <a:gd name="connsiteX112" fmla="*/ 20775 w 567691"/>
              <a:gd name="connsiteY112" fmla="*/ 35881 h 556118"/>
              <a:gd name="connsiteX113" fmla="*/ 43747 w 567691"/>
              <a:gd name="connsiteY113" fmla="*/ 28724 h 556118"/>
              <a:gd name="connsiteX114" fmla="*/ 60976 w 567691"/>
              <a:gd name="connsiteY114" fmla="*/ 11546 h 556118"/>
              <a:gd name="connsiteX115" fmla="*/ 65284 w 567691"/>
              <a:gd name="connsiteY115" fmla="*/ 10115 h 556118"/>
              <a:gd name="connsiteX116" fmla="*/ 162964 w 567691"/>
              <a:gd name="connsiteY116" fmla="*/ 1313 h 556118"/>
              <a:gd name="connsiteX117" fmla="*/ 241855 w 567691"/>
              <a:gd name="connsiteY117" fmla="*/ 64406 h 556118"/>
              <a:gd name="connsiteX118" fmla="*/ 287756 w 567691"/>
              <a:gd name="connsiteY118" fmla="*/ 243646 h 556118"/>
              <a:gd name="connsiteX119" fmla="*/ 280584 w 567691"/>
              <a:gd name="connsiteY119" fmla="*/ 250816 h 556118"/>
              <a:gd name="connsiteX120" fmla="*/ 273412 w 567691"/>
              <a:gd name="connsiteY120" fmla="*/ 245080 h 556118"/>
              <a:gd name="connsiteX121" fmla="*/ 221774 w 567691"/>
              <a:gd name="connsiteY121" fmla="*/ 107423 h 556118"/>
              <a:gd name="connsiteX122" fmla="*/ 152923 w 567691"/>
              <a:gd name="connsiteY122" fmla="*/ 55802 h 556118"/>
              <a:gd name="connsiteX123" fmla="*/ 129973 w 567691"/>
              <a:gd name="connsiteY123" fmla="*/ 22822 h 556118"/>
              <a:gd name="connsiteX124" fmla="*/ 162964 w 567691"/>
              <a:gd name="connsiteY124" fmla="*/ 1313 h 556118"/>
              <a:gd name="connsiteX125" fmla="*/ 349436 w 567691"/>
              <a:gd name="connsiteY125" fmla="*/ 0 h 556118"/>
              <a:gd name="connsiteX126" fmla="*/ 352307 w 567691"/>
              <a:gd name="connsiteY126" fmla="*/ 2863 h 556118"/>
              <a:gd name="connsiteX127" fmla="*/ 358050 w 567691"/>
              <a:gd name="connsiteY127" fmla="*/ 25766 h 556118"/>
              <a:gd name="connsiteX128" fmla="*/ 376715 w 567691"/>
              <a:gd name="connsiteY128" fmla="*/ 42943 h 556118"/>
              <a:gd name="connsiteX129" fmla="*/ 376715 w 567691"/>
              <a:gd name="connsiteY129" fmla="*/ 47237 h 556118"/>
              <a:gd name="connsiteX130" fmla="*/ 373844 w 567691"/>
              <a:gd name="connsiteY130" fmla="*/ 50100 h 556118"/>
              <a:gd name="connsiteX131" fmla="*/ 350871 w 567691"/>
              <a:gd name="connsiteY131" fmla="*/ 55826 h 556118"/>
              <a:gd name="connsiteX132" fmla="*/ 335078 w 567691"/>
              <a:gd name="connsiteY132" fmla="*/ 73003 h 556118"/>
              <a:gd name="connsiteX133" fmla="*/ 330770 w 567691"/>
              <a:gd name="connsiteY133" fmla="*/ 74435 h 556118"/>
              <a:gd name="connsiteX134" fmla="*/ 327899 w 567691"/>
              <a:gd name="connsiteY134" fmla="*/ 71572 h 556118"/>
              <a:gd name="connsiteX135" fmla="*/ 320720 w 567691"/>
              <a:gd name="connsiteY135" fmla="*/ 48669 h 556118"/>
              <a:gd name="connsiteX136" fmla="*/ 303491 w 567691"/>
              <a:gd name="connsiteY136" fmla="*/ 32923 h 556118"/>
              <a:gd name="connsiteX137" fmla="*/ 302055 w 567691"/>
              <a:gd name="connsiteY137" fmla="*/ 28629 h 556118"/>
              <a:gd name="connsiteX138" fmla="*/ 304927 w 567691"/>
              <a:gd name="connsiteY138" fmla="*/ 25766 h 556118"/>
              <a:gd name="connsiteX139" fmla="*/ 329335 w 567691"/>
              <a:gd name="connsiteY139" fmla="*/ 18609 h 556118"/>
              <a:gd name="connsiteX140" fmla="*/ 345128 w 567691"/>
              <a:gd name="connsiteY140" fmla="*/ 1431 h 556118"/>
              <a:gd name="connsiteX141" fmla="*/ 349436 w 567691"/>
              <a:gd name="connsiteY141" fmla="*/ 0 h 55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567691" h="556118">
                <a:moveTo>
                  <a:pt x="511598" y="416712"/>
                </a:moveTo>
                <a:cubicBezTo>
                  <a:pt x="523273" y="416354"/>
                  <a:pt x="529020" y="418504"/>
                  <a:pt x="529020" y="418504"/>
                </a:cubicBezTo>
                <a:cubicBezTo>
                  <a:pt x="544825" y="419937"/>
                  <a:pt x="556320" y="432837"/>
                  <a:pt x="554883" y="448604"/>
                </a:cubicBezTo>
                <a:cubicBezTo>
                  <a:pt x="553446" y="464370"/>
                  <a:pt x="539078" y="475837"/>
                  <a:pt x="523272" y="474404"/>
                </a:cubicBezTo>
                <a:cubicBezTo>
                  <a:pt x="521836" y="474404"/>
                  <a:pt x="488788" y="461504"/>
                  <a:pt x="458614" y="472970"/>
                </a:cubicBezTo>
                <a:cubicBezTo>
                  <a:pt x="409761" y="493037"/>
                  <a:pt x="395393" y="546070"/>
                  <a:pt x="395393" y="546070"/>
                </a:cubicBezTo>
                <a:cubicBezTo>
                  <a:pt x="393956" y="548937"/>
                  <a:pt x="391082" y="550370"/>
                  <a:pt x="388209" y="548937"/>
                </a:cubicBezTo>
                <a:cubicBezTo>
                  <a:pt x="385335" y="547503"/>
                  <a:pt x="383898" y="546070"/>
                  <a:pt x="385335" y="543203"/>
                </a:cubicBezTo>
                <a:cubicBezTo>
                  <a:pt x="385335" y="543203"/>
                  <a:pt x="388209" y="460070"/>
                  <a:pt x="458614" y="429971"/>
                </a:cubicBezTo>
                <a:cubicBezTo>
                  <a:pt x="482322" y="419937"/>
                  <a:pt x="499923" y="417071"/>
                  <a:pt x="511598" y="416712"/>
                </a:cubicBezTo>
                <a:close/>
                <a:moveTo>
                  <a:pt x="57273" y="382543"/>
                </a:moveTo>
                <a:cubicBezTo>
                  <a:pt x="72947" y="382745"/>
                  <a:pt x="106581" y="385164"/>
                  <a:pt x="144252" y="401292"/>
                </a:cubicBezTo>
                <a:cubicBezTo>
                  <a:pt x="253317" y="450033"/>
                  <a:pt x="250447" y="550384"/>
                  <a:pt x="250447" y="550384"/>
                </a:cubicBezTo>
                <a:cubicBezTo>
                  <a:pt x="250447" y="553251"/>
                  <a:pt x="247577" y="556118"/>
                  <a:pt x="244707" y="556118"/>
                </a:cubicBezTo>
                <a:cubicBezTo>
                  <a:pt x="241836" y="556118"/>
                  <a:pt x="240401" y="554684"/>
                  <a:pt x="238966" y="551817"/>
                </a:cubicBezTo>
                <a:cubicBezTo>
                  <a:pt x="238966" y="551817"/>
                  <a:pt x="217440" y="471537"/>
                  <a:pt x="151427" y="447166"/>
                </a:cubicBezTo>
                <a:cubicBezTo>
                  <a:pt x="105505" y="429963"/>
                  <a:pt x="56713" y="438565"/>
                  <a:pt x="56713" y="438565"/>
                </a:cubicBezTo>
                <a:cubicBezTo>
                  <a:pt x="42362" y="441432"/>
                  <a:pt x="28011" y="429963"/>
                  <a:pt x="25141" y="415627"/>
                </a:cubicBezTo>
                <a:cubicBezTo>
                  <a:pt x="22271" y="399858"/>
                  <a:pt x="33752" y="385522"/>
                  <a:pt x="48102" y="382655"/>
                </a:cubicBezTo>
                <a:cubicBezTo>
                  <a:pt x="48820" y="382655"/>
                  <a:pt x="52048" y="382476"/>
                  <a:pt x="57273" y="382543"/>
                </a:cubicBezTo>
                <a:close/>
                <a:moveTo>
                  <a:pt x="536112" y="321164"/>
                </a:moveTo>
                <a:cubicBezTo>
                  <a:pt x="537547" y="322595"/>
                  <a:pt x="538983" y="322595"/>
                  <a:pt x="538983" y="325458"/>
                </a:cubicBezTo>
                <a:lnTo>
                  <a:pt x="546162" y="348361"/>
                </a:lnTo>
                <a:lnTo>
                  <a:pt x="563391" y="364107"/>
                </a:lnTo>
                <a:cubicBezTo>
                  <a:pt x="564827" y="365538"/>
                  <a:pt x="564827" y="366970"/>
                  <a:pt x="564827" y="368401"/>
                </a:cubicBezTo>
                <a:cubicBezTo>
                  <a:pt x="563391" y="369833"/>
                  <a:pt x="563391" y="371264"/>
                  <a:pt x="560520" y="371264"/>
                </a:cubicBezTo>
                <a:lnTo>
                  <a:pt x="537547" y="376990"/>
                </a:lnTo>
                <a:lnTo>
                  <a:pt x="521754" y="395599"/>
                </a:lnTo>
                <a:cubicBezTo>
                  <a:pt x="520318" y="395599"/>
                  <a:pt x="518882" y="397030"/>
                  <a:pt x="517446" y="395599"/>
                </a:cubicBezTo>
                <a:cubicBezTo>
                  <a:pt x="516011" y="395599"/>
                  <a:pt x="514575" y="394167"/>
                  <a:pt x="514575" y="392736"/>
                </a:cubicBezTo>
                <a:lnTo>
                  <a:pt x="508832" y="369833"/>
                </a:lnTo>
                <a:lnTo>
                  <a:pt x="490167" y="354087"/>
                </a:lnTo>
                <a:cubicBezTo>
                  <a:pt x="490167" y="352656"/>
                  <a:pt x="488731" y="351224"/>
                  <a:pt x="490167" y="349793"/>
                </a:cubicBezTo>
                <a:cubicBezTo>
                  <a:pt x="490167" y="348361"/>
                  <a:pt x="491603" y="346930"/>
                  <a:pt x="493038" y="346930"/>
                </a:cubicBezTo>
                <a:lnTo>
                  <a:pt x="516011" y="339773"/>
                </a:lnTo>
                <a:lnTo>
                  <a:pt x="531804" y="322595"/>
                </a:lnTo>
                <a:cubicBezTo>
                  <a:pt x="533240" y="321164"/>
                  <a:pt x="534676" y="321164"/>
                  <a:pt x="536112" y="321164"/>
                </a:cubicBezTo>
                <a:close/>
                <a:moveTo>
                  <a:pt x="117011" y="279553"/>
                </a:moveTo>
                <a:cubicBezTo>
                  <a:pt x="118446" y="279553"/>
                  <a:pt x="119882" y="280985"/>
                  <a:pt x="119882" y="282418"/>
                </a:cubicBezTo>
                <a:lnTo>
                  <a:pt x="127061" y="305337"/>
                </a:lnTo>
                <a:lnTo>
                  <a:pt x="144290" y="321093"/>
                </a:lnTo>
                <a:cubicBezTo>
                  <a:pt x="145726" y="322526"/>
                  <a:pt x="145726" y="323958"/>
                  <a:pt x="145726" y="326823"/>
                </a:cubicBezTo>
                <a:cubicBezTo>
                  <a:pt x="145726" y="328255"/>
                  <a:pt x="144290" y="328255"/>
                  <a:pt x="142854" y="329688"/>
                </a:cubicBezTo>
                <a:lnTo>
                  <a:pt x="119882" y="335418"/>
                </a:lnTo>
                <a:lnTo>
                  <a:pt x="102653" y="352607"/>
                </a:lnTo>
                <a:cubicBezTo>
                  <a:pt x="102653" y="354039"/>
                  <a:pt x="99781" y="354039"/>
                  <a:pt x="98345" y="354039"/>
                </a:cubicBezTo>
                <a:cubicBezTo>
                  <a:pt x="96910" y="354039"/>
                  <a:pt x="95474" y="352607"/>
                  <a:pt x="95474" y="351174"/>
                </a:cubicBezTo>
                <a:lnTo>
                  <a:pt x="89731" y="328255"/>
                </a:lnTo>
                <a:lnTo>
                  <a:pt x="72502" y="312499"/>
                </a:lnTo>
                <a:cubicBezTo>
                  <a:pt x="71066" y="311066"/>
                  <a:pt x="69630" y="309634"/>
                  <a:pt x="71066" y="308201"/>
                </a:cubicBezTo>
                <a:cubicBezTo>
                  <a:pt x="71066" y="306769"/>
                  <a:pt x="72502" y="305337"/>
                  <a:pt x="73937" y="303904"/>
                </a:cubicBezTo>
                <a:lnTo>
                  <a:pt x="96910" y="298174"/>
                </a:lnTo>
                <a:lnTo>
                  <a:pt x="112703" y="280985"/>
                </a:lnTo>
                <a:cubicBezTo>
                  <a:pt x="114139" y="279553"/>
                  <a:pt x="115575" y="279553"/>
                  <a:pt x="117011" y="279553"/>
                </a:cubicBezTo>
                <a:close/>
                <a:moveTo>
                  <a:pt x="513199" y="232179"/>
                </a:moveTo>
                <a:cubicBezTo>
                  <a:pt x="527554" y="226447"/>
                  <a:pt x="544780" y="233612"/>
                  <a:pt x="550522" y="247942"/>
                </a:cubicBezTo>
                <a:cubicBezTo>
                  <a:pt x="557699" y="262272"/>
                  <a:pt x="550522" y="278036"/>
                  <a:pt x="536167" y="283768"/>
                </a:cubicBezTo>
                <a:cubicBezTo>
                  <a:pt x="534731" y="285201"/>
                  <a:pt x="468699" y="295232"/>
                  <a:pt x="394054" y="381213"/>
                </a:cubicBezTo>
                <a:cubicBezTo>
                  <a:pt x="352425" y="429936"/>
                  <a:pt x="348119" y="518783"/>
                  <a:pt x="348119" y="518783"/>
                </a:cubicBezTo>
                <a:cubicBezTo>
                  <a:pt x="348119" y="523082"/>
                  <a:pt x="343812" y="527381"/>
                  <a:pt x="339506" y="525948"/>
                </a:cubicBezTo>
                <a:cubicBezTo>
                  <a:pt x="335199" y="525948"/>
                  <a:pt x="332328" y="523082"/>
                  <a:pt x="330893" y="518783"/>
                </a:cubicBezTo>
                <a:cubicBezTo>
                  <a:pt x="330893" y="518783"/>
                  <a:pt x="316538" y="389811"/>
                  <a:pt x="417022" y="296665"/>
                </a:cubicBezTo>
                <a:cubicBezTo>
                  <a:pt x="465828" y="249375"/>
                  <a:pt x="513199" y="232179"/>
                  <a:pt x="513199" y="232179"/>
                </a:cubicBezTo>
                <a:close/>
                <a:moveTo>
                  <a:pt x="439992" y="187651"/>
                </a:moveTo>
                <a:cubicBezTo>
                  <a:pt x="442866" y="187651"/>
                  <a:pt x="442866" y="189087"/>
                  <a:pt x="444303" y="190522"/>
                </a:cubicBezTo>
                <a:lnTo>
                  <a:pt x="450050" y="213495"/>
                </a:lnTo>
                <a:lnTo>
                  <a:pt x="467292" y="229288"/>
                </a:lnTo>
                <a:cubicBezTo>
                  <a:pt x="468729" y="230724"/>
                  <a:pt x="468729" y="232160"/>
                  <a:pt x="468729" y="233596"/>
                </a:cubicBezTo>
                <a:cubicBezTo>
                  <a:pt x="468729" y="235031"/>
                  <a:pt x="467292" y="236467"/>
                  <a:pt x="465855" y="236467"/>
                </a:cubicBezTo>
                <a:lnTo>
                  <a:pt x="442866" y="243646"/>
                </a:lnTo>
                <a:lnTo>
                  <a:pt x="427060" y="260875"/>
                </a:lnTo>
                <a:cubicBezTo>
                  <a:pt x="425624" y="262311"/>
                  <a:pt x="424187" y="262311"/>
                  <a:pt x="422750" y="262311"/>
                </a:cubicBezTo>
                <a:cubicBezTo>
                  <a:pt x="421313" y="260875"/>
                  <a:pt x="419876" y="260875"/>
                  <a:pt x="418439" y="259439"/>
                </a:cubicBezTo>
                <a:lnTo>
                  <a:pt x="412692" y="236467"/>
                </a:lnTo>
                <a:lnTo>
                  <a:pt x="395450" y="219238"/>
                </a:lnTo>
                <a:cubicBezTo>
                  <a:pt x="394013" y="219238"/>
                  <a:pt x="394013" y="216366"/>
                  <a:pt x="394013" y="214930"/>
                </a:cubicBezTo>
                <a:cubicBezTo>
                  <a:pt x="394013" y="213495"/>
                  <a:pt x="395450" y="212059"/>
                  <a:pt x="396887" y="212059"/>
                </a:cubicBezTo>
                <a:lnTo>
                  <a:pt x="419876" y="206316"/>
                </a:lnTo>
                <a:lnTo>
                  <a:pt x="435682" y="189087"/>
                </a:lnTo>
                <a:cubicBezTo>
                  <a:pt x="437118" y="187651"/>
                  <a:pt x="438555" y="186215"/>
                  <a:pt x="439992" y="187651"/>
                </a:cubicBezTo>
                <a:close/>
                <a:moveTo>
                  <a:pt x="45310" y="97408"/>
                </a:moveTo>
                <a:cubicBezTo>
                  <a:pt x="46745" y="97408"/>
                  <a:pt x="129969" y="123206"/>
                  <a:pt x="193105" y="194867"/>
                </a:cubicBezTo>
                <a:cubicBezTo>
                  <a:pt x="293549" y="300925"/>
                  <a:pt x="292114" y="465745"/>
                  <a:pt x="292114" y="465745"/>
                </a:cubicBezTo>
                <a:cubicBezTo>
                  <a:pt x="292114" y="472911"/>
                  <a:pt x="287809" y="477211"/>
                  <a:pt x="280635" y="477211"/>
                </a:cubicBezTo>
                <a:cubicBezTo>
                  <a:pt x="274895" y="478644"/>
                  <a:pt x="270590" y="474344"/>
                  <a:pt x="269156" y="468611"/>
                </a:cubicBezTo>
                <a:lnTo>
                  <a:pt x="269156" y="467178"/>
                </a:lnTo>
                <a:cubicBezTo>
                  <a:pt x="269156" y="467178"/>
                  <a:pt x="254806" y="351087"/>
                  <a:pt x="193105" y="275127"/>
                </a:cubicBezTo>
                <a:cubicBezTo>
                  <a:pt x="118490" y="184834"/>
                  <a:pt x="29526" y="170502"/>
                  <a:pt x="29526" y="170502"/>
                </a:cubicBezTo>
                <a:cubicBezTo>
                  <a:pt x="9437" y="166202"/>
                  <a:pt x="-3477" y="146137"/>
                  <a:pt x="828" y="126072"/>
                </a:cubicBezTo>
                <a:cubicBezTo>
                  <a:pt x="5132" y="106007"/>
                  <a:pt x="25221" y="93108"/>
                  <a:pt x="45310" y="97408"/>
                </a:cubicBezTo>
                <a:close/>
                <a:moveTo>
                  <a:pt x="520301" y="62978"/>
                </a:moveTo>
                <a:cubicBezTo>
                  <a:pt x="540388" y="57244"/>
                  <a:pt x="560475" y="68712"/>
                  <a:pt x="566214" y="88782"/>
                </a:cubicBezTo>
                <a:cubicBezTo>
                  <a:pt x="571953" y="108851"/>
                  <a:pt x="560475" y="130354"/>
                  <a:pt x="540388" y="136088"/>
                </a:cubicBezTo>
                <a:cubicBezTo>
                  <a:pt x="537518" y="136088"/>
                  <a:pt x="452865" y="143256"/>
                  <a:pt x="396909" y="199164"/>
                </a:cubicBezTo>
                <a:cubicBezTo>
                  <a:pt x="328039" y="267973"/>
                  <a:pt x="336647" y="345384"/>
                  <a:pt x="336647" y="345384"/>
                </a:cubicBezTo>
                <a:cubicBezTo>
                  <a:pt x="335213" y="351118"/>
                  <a:pt x="330908" y="355419"/>
                  <a:pt x="323734" y="355419"/>
                </a:cubicBezTo>
                <a:cubicBezTo>
                  <a:pt x="319430" y="353985"/>
                  <a:pt x="315126" y="349685"/>
                  <a:pt x="315126" y="343951"/>
                </a:cubicBezTo>
                <a:cubicBezTo>
                  <a:pt x="315126" y="343951"/>
                  <a:pt x="292169" y="184828"/>
                  <a:pt x="437083" y="98816"/>
                </a:cubicBezTo>
                <a:cubicBezTo>
                  <a:pt x="470083" y="80181"/>
                  <a:pt x="520301" y="62978"/>
                  <a:pt x="520301" y="62978"/>
                </a:cubicBezTo>
                <a:close/>
                <a:moveTo>
                  <a:pt x="65284" y="10115"/>
                </a:moveTo>
                <a:cubicBezTo>
                  <a:pt x="66719" y="11546"/>
                  <a:pt x="68155" y="11546"/>
                  <a:pt x="68155" y="14409"/>
                </a:cubicBezTo>
                <a:lnTo>
                  <a:pt x="73898" y="37312"/>
                </a:lnTo>
                <a:lnTo>
                  <a:pt x="91127" y="53058"/>
                </a:lnTo>
                <a:cubicBezTo>
                  <a:pt x="92563" y="54489"/>
                  <a:pt x="93999" y="55921"/>
                  <a:pt x="92563" y="57352"/>
                </a:cubicBezTo>
                <a:cubicBezTo>
                  <a:pt x="92563" y="58784"/>
                  <a:pt x="91127" y="60215"/>
                  <a:pt x="89692" y="60215"/>
                </a:cubicBezTo>
                <a:lnTo>
                  <a:pt x="66719" y="65941"/>
                </a:lnTo>
                <a:lnTo>
                  <a:pt x="50926" y="84550"/>
                </a:lnTo>
                <a:cubicBezTo>
                  <a:pt x="49490" y="84550"/>
                  <a:pt x="48054" y="85981"/>
                  <a:pt x="46618" y="84550"/>
                </a:cubicBezTo>
                <a:cubicBezTo>
                  <a:pt x="45183" y="84550"/>
                  <a:pt x="43747" y="83118"/>
                  <a:pt x="43747" y="81687"/>
                </a:cubicBezTo>
                <a:lnTo>
                  <a:pt x="36568" y="58784"/>
                </a:lnTo>
                <a:lnTo>
                  <a:pt x="19339" y="43038"/>
                </a:lnTo>
                <a:cubicBezTo>
                  <a:pt x="17903" y="41607"/>
                  <a:pt x="17903" y="40175"/>
                  <a:pt x="17903" y="38744"/>
                </a:cubicBezTo>
                <a:cubicBezTo>
                  <a:pt x="17903" y="37312"/>
                  <a:pt x="19339" y="35881"/>
                  <a:pt x="20775" y="35881"/>
                </a:cubicBezTo>
                <a:lnTo>
                  <a:pt x="43747" y="28724"/>
                </a:lnTo>
                <a:lnTo>
                  <a:pt x="60976" y="11546"/>
                </a:lnTo>
                <a:cubicBezTo>
                  <a:pt x="60976" y="10115"/>
                  <a:pt x="63848" y="10115"/>
                  <a:pt x="65284" y="10115"/>
                </a:cubicBezTo>
                <a:close/>
                <a:moveTo>
                  <a:pt x="162964" y="1313"/>
                </a:moveTo>
                <a:cubicBezTo>
                  <a:pt x="164398" y="1313"/>
                  <a:pt x="208864" y="14218"/>
                  <a:pt x="241855" y="64406"/>
                </a:cubicBezTo>
                <a:cubicBezTo>
                  <a:pt x="294928" y="144705"/>
                  <a:pt x="287756" y="243646"/>
                  <a:pt x="287756" y="243646"/>
                </a:cubicBezTo>
                <a:cubicBezTo>
                  <a:pt x="287756" y="247948"/>
                  <a:pt x="284887" y="250816"/>
                  <a:pt x="280584" y="250816"/>
                </a:cubicBezTo>
                <a:cubicBezTo>
                  <a:pt x="277715" y="250816"/>
                  <a:pt x="273412" y="249382"/>
                  <a:pt x="273412" y="245080"/>
                </a:cubicBezTo>
                <a:cubicBezTo>
                  <a:pt x="273412" y="245080"/>
                  <a:pt x="264806" y="161913"/>
                  <a:pt x="221774" y="107423"/>
                </a:cubicBezTo>
                <a:cubicBezTo>
                  <a:pt x="183045" y="58670"/>
                  <a:pt x="152923" y="55802"/>
                  <a:pt x="152923" y="55802"/>
                </a:cubicBezTo>
                <a:cubicBezTo>
                  <a:pt x="137145" y="52934"/>
                  <a:pt x="127104" y="38595"/>
                  <a:pt x="129973" y="22822"/>
                </a:cubicBezTo>
                <a:cubicBezTo>
                  <a:pt x="132842" y="7048"/>
                  <a:pt x="147186" y="-2989"/>
                  <a:pt x="162964" y="1313"/>
                </a:cubicBezTo>
                <a:close/>
                <a:moveTo>
                  <a:pt x="349436" y="0"/>
                </a:moveTo>
                <a:cubicBezTo>
                  <a:pt x="350871" y="0"/>
                  <a:pt x="352307" y="1431"/>
                  <a:pt x="352307" y="2863"/>
                </a:cubicBezTo>
                <a:lnTo>
                  <a:pt x="358050" y="25766"/>
                </a:lnTo>
                <a:lnTo>
                  <a:pt x="376715" y="42943"/>
                </a:lnTo>
                <a:cubicBezTo>
                  <a:pt x="376715" y="42943"/>
                  <a:pt x="378151" y="45806"/>
                  <a:pt x="376715" y="47237"/>
                </a:cubicBezTo>
                <a:cubicBezTo>
                  <a:pt x="376715" y="48669"/>
                  <a:pt x="375279" y="50100"/>
                  <a:pt x="373844" y="50100"/>
                </a:cubicBezTo>
                <a:lnTo>
                  <a:pt x="350871" y="55826"/>
                </a:lnTo>
                <a:lnTo>
                  <a:pt x="335078" y="73003"/>
                </a:lnTo>
                <a:cubicBezTo>
                  <a:pt x="333642" y="74435"/>
                  <a:pt x="332206" y="75866"/>
                  <a:pt x="330770" y="74435"/>
                </a:cubicBezTo>
                <a:cubicBezTo>
                  <a:pt x="329335" y="74435"/>
                  <a:pt x="327899" y="73003"/>
                  <a:pt x="327899" y="71572"/>
                </a:cubicBezTo>
                <a:lnTo>
                  <a:pt x="320720" y="48669"/>
                </a:lnTo>
                <a:lnTo>
                  <a:pt x="303491" y="32923"/>
                </a:lnTo>
                <a:cubicBezTo>
                  <a:pt x="302055" y="31492"/>
                  <a:pt x="302055" y="30060"/>
                  <a:pt x="302055" y="28629"/>
                </a:cubicBezTo>
                <a:cubicBezTo>
                  <a:pt x="303491" y="27197"/>
                  <a:pt x="303491" y="25766"/>
                  <a:pt x="304927" y="25766"/>
                </a:cubicBezTo>
                <a:lnTo>
                  <a:pt x="329335" y="18609"/>
                </a:lnTo>
                <a:lnTo>
                  <a:pt x="345128" y="1431"/>
                </a:lnTo>
                <a:cubicBezTo>
                  <a:pt x="346564" y="0"/>
                  <a:pt x="348000" y="0"/>
                  <a:pt x="3494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79618" y="1886934"/>
            <a:ext cx="11242623" cy="480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chemeClr val="accent2"/>
                </a:solidFill>
                <a:latin typeface="+mn-ea"/>
              </a:rPr>
              <a:t>保险内容要全面：</a:t>
            </a:r>
            <a:r>
              <a:rPr lang="zh-CN" altLang="en-US" sz="2400" dirty="0"/>
              <a:t>保障额度及相应费率水平；保障项目及细分范围，如除了基本的意外、医疗、门急诊及住院医疗、随身财物损失、亲属探望费用、个人第三方责任、国际紧急救援等，是否能报销留学地的自费医疗服务项目费用，是否含有牙科门诊费用，是否承保高风险体育休闲项目，是否含有恐怖责任保险意外、海外救援服务等综合保障等。</a:t>
            </a:r>
            <a:endParaRPr lang="en-US" altLang="zh-CN" sz="2400" dirty="0"/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chemeClr val="accent2"/>
                </a:solidFill>
                <a:latin typeface="+mn-ea"/>
              </a:rPr>
              <a:t>个人</a:t>
            </a:r>
            <a:r>
              <a:rPr lang="en-US" altLang="zh-CN" sz="2800" b="1" dirty="0">
                <a:solidFill>
                  <a:schemeClr val="accent2"/>
                </a:solidFill>
                <a:latin typeface="+mn-ea"/>
              </a:rPr>
              <a:t>/</a:t>
            </a:r>
            <a:r>
              <a:rPr lang="zh-CN" altLang="en-US" sz="2800" b="1" dirty="0">
                <a:solidFill>
                  <a:schemeClr val="accent2"/>
                </a:solidFill>
                <a:latin typeface="+mn-ea"/>
              </a:rPr>
              <a:t>团体</a:t>
            </a:r>
            <a:r>
              <a:rPr lang="zh-CN" altLang="en-US" sz="2400" dirty="0">
                <a:latin typeface="+mn-ea"/>
              </a:rPr>
              <a:t>：</a:t>
            </a:r>
            <a:r>
              <a:rPr lang="zh-CN" altLang="en-US" sz="2400" dirty="0"/>
              <a:t>参加同一项目的团体学生可购买统一的保险。</a:t>
            </a:r>
          </a:p>
          <a:p>
            <a:pPr>
              <a:lnSpc>
                <a:spcPct val="130000"/>
              </a:lnSpc>
            </a:pPr>
            <a:endParaRPr lang="en-US" altLang="zh-CN" sz="1600" b="1" dirty="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endParaRPr lang="en-US" altLang="zh-CN" sz="1600" b="1" dirty="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chemeClr val="accent2"/>
                </a:solidFill>
              </a:rPr>
              <a:t>保险复印件提交</a:t>
            </a:r>
            <a:r>
              <a:rPr lang="zh-CN" altLang="en-US" sz="2400" dirty="0"/>
              <a:t>：学生需要在出行前将购买的保险复印件提交至</a:t>
            </a:r>
            <a:r>
              <a:rPr lang="zh-CN" sz="2400" dirty="0"/>
              <a:t>电院</a:t>
            </a:r>
            <a:r>
              <a:rPr lang="en-US" altLang="zh-CN" sz="2400" dirty="0"/>
              <a:t>3-108</a:t>
            </a:r>
            <a:r>
              <a:rPr lang="zh-CN" altLang="en-US" sz="2400" dirty="0"/>
              <a:t>魏老师处备案（疫情原因，交电子扫描版即可）。</a:t>
            </a:r>
            <a:endParaRPr lang="en-US" altLang="zh-CN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391476" y="636187"/>
            <a:ext cx="4924475" cy="5585626"/>
            <a:chOff x="6391476" y="0"/>
            <a:chExt cx="4924475" cy="5585626"/>
          </a:xfrm>
        </p:grpSpPr>
        <p:sp>
          <p:nvSpPr>
            <p:cNvPr id="12" name="文本框 11"/>
            <p:cNvSpPr txBox="1"/>
            <p:nvPr/>
          </p:nvSpPr>
          <p:spPr>
            <a:xfrm>
              <a:off x="6391476" y="0"/>
              <a:ext cx="4924475" cy="4025669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95000"/>
                    </a:schemeClr>
                  </a:solidFill>
                </a:rPr>
                <a:t>“</a:t>
              </a:r>
              <a:endParaRPr lang="zh-CN" alt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575040" y="5130004"/>
              <a:ext cx="557348" cy="455622"/>
            </a:xfrm>
            <a:prstGeom prst="rect">
              <a:avLst/>
            </a:prstGeom>
            <a:noFill/>
          </p:spPr>
          <p:txBody>
            <a:bodyPr wrap="square" numCol="1" rtlCol="0">
              <a:prstTxWarp prst="textPlain">
                <a:avLst/>
              </a:prstTxWarp>
              <a:spAutoFit/>
            </a:bodyPr>
            <a:lstStyle>
              <a:defPPr>
                <a:defRPr lang="zh-CN"/>
              </a:defPPr>
              <a:lvl1pPr>
                <a:defRPr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r>
                <a:rPr lang="en-US" altLang="zh-CN" dirty="0"/>
                <a:t>”</a:t>
              </a:r>
              <a:endParaRPr lang="zh-CN" altLang="en-US" dirty="0"/>
            </a:p>
          </p:txBody>
        </p:sp>
      </p:grpSp>
      <p:sp>
        <p:nvSpPr>
          <p:cNvPr id="3" name="流程图: 手动输入 2"/>
          <p:cNvSpPr/>
          <p:nvPr/>
        </p:nvSpPr>
        <p:spPr>
          <a:xfrm rot="5400000">
            <a:off x="-381000" y="380997"/>
            <a:ext cx="6858001" cy="6096002"/>
          </a:xfrm>
          <a:prstGeom prst="flowChartManualInpu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893889" y="2344030"/>
            <a:ext cx="2308224" cy="2169944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prstTxWarp prst="textPlain">
              <a:avLst/>
            </a:prstTxWarp>
            <a:normAutofit fontScale="77500" lnSpcReduction="20000"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0200" dirty="0">
                <a:solidFill>
                  <a:schemeClr val="bg1"/>
                </a:solidFill>
                <a:latin typeface="Impact" panose="020B0806030902050204" pitchFamily="34" charset="0"/>
              </a:rPr>
              <a:t>03</a:t>
            </a:r>
            <a:endParaRPr lang="zh-CN" altLang="en-US" sz="20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805714" y="3000377"/>
            <a:ext cx="6096000" cy="857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algn="ctr">
              <a:lnSpc>
                <a:spcPct val="110000"/>
              </a:lnSpc>
            </a:pP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签证申请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矩形 168"/>
          <p:cNvSpPr/>
          <p:nvPr/>
        </p:nvSpPr>
        <p:spPr>
          <a:xfrm>
            <a:off x="0" y="0"/>
            <a:ext cx="12192000" cy="1650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0" name="矩形 169"/>
          <p:cNvSpPr/>
          <p:nvPr/>
        </p:nvSpPr>
        <p:spPr>
          <a:xfrm>
            <a:off x="169250" y="404312"/>
            <a:ext cx="5366739" cy="1257300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zh-CN" altLang="en-US" sz="8800" b="1" dirty="0">
                <a:solidFill>
                  <a:schemeClr val="bg1"/>
                </a:solidFill>
              </a:rPr>
              <a:t>签证申请</a:t>
            </a:r>
          </a:p>
        </p:txBody>
      </p:sp>
      <p:sp>
        <p:nvSpPr>
          <p:cNvPr id="18" name="椭圆 2"/>
          <p:cNvSpPr/>
          <p:nvPr/>
        </p:nvSpPr>
        <p:spPr>
          <a:xfrm>
            <a:off x="1005001" y="4193763"/>
            <a:ext cx="863372" cy="953568"/>
          </a:xfrm>
          <a:custGeom>
            <a:avLst/>
            <a:gdLst>
              <a:gd name="T0" fmla="*/ 6358 w 6390"/>
              <a:gd name="T1" fmla="*/ 4216 h 7067"/>
              <a:gd name="T2" fmla="*/ 6039 w 6390"/>
              <a:gd name="T3" fmla="*/ 790 h 7067"/>
              <a:gd name="T4" fmla="*/ 5338 w 6390"/>
              <a:gd name="T5" fmla="*/ 85 h 7067"/>
              <a:gd name="T6" fmla="*/ 1695 w 6390"/>
              <a:gd name="T7" fmla="*/ 1251 h 7067"/>
              <a:gd name="T8" fmla="*/ 1134 w 6390"/>
              <a:gd name="T9" fmla="*/ 5906 h 7067"/>
              <a:gd name="T10" fmla="*/ 5801 w 6390"/>
              <a:gd name="T11" fmla="*/ 5455 h 7067"/>
              <a:gd name="T12" fmla="*/ 6059 w 6390"/>
              <a:gd name="T13" fmla="*/ 5161 h 7067"/>
              <a:gd name="T14" fmla="*/ 6358 w 6390"/>
              <a:gd name="T15" fmla="*/ 4216 h 7067"/>
              <a:gd name="T16" fmla="*/ 2399 w 6390"/>
              <a:gd name="T17" fmla="*/ 1598 h 7067"/>
              <a:gd name="T18" fmla="*/ 2997 w 6390"/>
              <a:gd name="T19" fmla="*/ 2196 h 7067"/>
              <a:gd name="T20" fmla="*/ 2399 w 6390"/>
              <a:gd name="T21" fmla="*/ 2794 h 7067"/>
              <a:gd name="T22" fmla="*/ 1800 w 6390"/>
              <a:gd name="T23" fmla="*/ 2196 h 7067"/>
              <a:gd name="T24" fmla="*/ 2399 w 6390"/>
              <a:gd name="T25" fmla="*/ 1598 h 7067"/>
              <a:gd name="T26" fmla="*/ 1647 w 6390"/>
              <a:gd name="T27" fmla="*/ 4555 h 7067"/>
              <a:gd name="T28" fmla="*/ 1049 w 6390"/>
              <a:gd name="T29" fmla="*/ 3957 h 7067"/>
              <a:gd name="T30" fmla="*/ 1647 w 6390"/>
              <a:gd name="T31" fmla="*/ 3359 h 7067"/>
              <a:gd name="T32" fmla="*/ 2246 w 6390"/>
              <a:gd name="T33" fmla="*/ 3957 h 7067"/>
              <a:gd name="T34" fmla="*/ 1647 w 6390"/>
              <a:gd name="T35" fmla="*/ 4555 h 7067"/>
              <a:gd name="T36" fmla="*/ 2688 w 6390"/>
              <a:gd name="T37" fmla="*/ 5994 h 7067"/>
              <a:gd name="T38" fmla="*/ 2090 w 6390"/>
              <a:gd name="T39" fmla="*/ 5396 h 7067"/>
              <a:gd name="T40" fmla="*/ 2688 w 6390"/>
              <a:gd name="T41" fmla="*/ 4798 h 7067"/>
              <a:gd name="T42" fmla="*/ 3286 w 6390"/>
              <a:gd name="T43" fmla="*/ 5396 h 7067"/>
              <a:gd name="T44" fmla="*/ 2688 w 6390"/>
              <a:gd name="T45" fmla="*/ 5994 h 7067"/>
              <a:gd name="T46" fmla="*/ 3544 w 6390"/>
              <a:gd name="T47" fmla="*/ 1168 h 7067"/>
              <a:gd name="T48" fmla="*/ 4142 w 6390"/>
              <a:gd name="T49" fmla="*/ 570 h 7067"/>
              <a:gd name="T50" fmla="*/ 4740 w 6390"/>
              <a:gd name="T51" fmla="*/ 1168 h 7067"/>
              <a:gd name="T52" fmla="*/ 4142 w 6390"/>
              <a:gd name="T53" fmla="*/ 1766 h 7067"/>
              <a:gd name="T54" fmla="*/ 3544 w 6390"/>
              <a:gd name="T55" fmla="*/ 1168 h 7067"/>
              <a:gd name="T56" fmla="*/ 4446 w 6390"/>
              <a:gd name="T57" fmla="*/ 5615 h 7067"/>
              <a:gd name="T58" fmla="*/ 3848 w 6390"/>
              <a:gd name="T59" fmla="*/ 5017 h 7067"/>
              <a:gd name="T60" fmla="*/ 4446 w 6390"/>
              <a:gd name="T61" fmla="*/ 4419 h 7067"/>
              <a:gd name="T62" fmla="*/ 5044 w 6390"/>
              <a:gd name="T63" fmla="*/ 5017 h 7067"/>
              <a:gd name="T64" fmla="*/ 4446 w 6390"/>
              <a:gd name="T65" fmla="*/ 5615 h 70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390" h="7067">
                <a:moveTo>
                  <a:pt x="6358" y="4216"/>
                </a:moveTo>
                <a:lnTo>
                  <a:pt x="6039" y="790"/>
                </a:lnTo>
                <a:cubicBezTo>
                  <a:pt x="6004" y="417"/>
                  <a:pt x="5710" y="121"/>
                  <a:pt x="5338" y="85"/>
                </a:cubicBezTo>
                <a:cubicBezTo>
                  <a:pt x="4473" y="0"/>
                  <a:pt x="2946" y="219"/>
                  <a:pt x="1695" y="1251"/>
                </a:cubicBezTo>
                <a:cubicBezTo>
                  <a:pt x="139" y="2536"/>
                  <a:pt x="0" y="4746"/>
                  <a:pt x="1134" y="5906"/>
                </a:cubicBezTo>
                <a:cubicBezTo>
                  <a:pt x="2267" y="7067"/>
                  <a:pt x="4357" y="6865"/>
                  <a:pt x="5801" y="5455"/>
                </a:cubicBezTo>
                <a:cubicBezTo>
                  <a:pt x="5801" y="5455"/>
                  <a:pt x="5920" y="5323"/>
                  <a:pt x="6059" y="5161"/>
                </a:cubicBezTo>
                <a:cubicBezTo>
                  <a:pt x="6282" y="4899"/>
                  <a:pt x="6390" y="4558"/>
                  <a:pt x="6358" y="4216"/>
                </a:cubicBezTo>
                <a:close/>
                <a:moveTo>
                  <a:pt x="2399" y="1598"/>
                </a:moveTo>
                <a:cubicBezTo>
                  <a:pt x="2729" y="1598"/>
                  <a:pt x="2997" y="1865"/>
                  <a:pt x="2997" y="2196"/>
                </a:cubicBezTo>
                <a:cubicBezTo>
                  <a:pt x="2997" y="2526"/>
                  <a:pt x="2729" y="2794"/>
                  <a:pt x="2399" y="2794"/>
                </a:cubicBezTo>
                <a:cubicBezTo>
                  <a:pt x="2068" y="2794"/>
                  <a:pt x="1800" y="2526"/>
                  <a:pt x="1800" y="2196"/>
                </a:cubicBezTo>
                <a:cubicBezTo>
                  <a:pt x="1800" y="1865"/>
                  <a:pt x="2068" y="1598"/>
                  <a:pt x="2399" y="1598"/>
                </a:cubicBezTo>
                <a:close/>
                <a:moveTo>
                  <a:pt x="1647" y="4555"/>
                </a:moveTo>
                <a:cubicBezTo>
                  <a:pt x="1317" y="4555"/>
                  <a:pt x="1049" y="4288"/>
                  <a:pt x="1049" y="3957"/>
                </a:cubicBezTo>
                <a:cubicBezTo>
                  <a:pt x="1049" y="3627"/>
                  <a:pt x="1317" y="3359"/>
                  <a:pt x="1647" y="3359"/>
                </a:cubicBezTo>
                <a:cubicBezTo>
                  <a:pt x="1978" y="3359"/>
                  <a:pt x="2246" y="3627"/>
                  <a:pt x="2246" y="3957"/>
                </a:cubicBezTo>
                <a:cubicBezTo>
                  <a:pt x="2246" y="4288"/>
                  <a:pt x="1978" y="4555"/>
                  <a:pt x="1647" y="4555"/>
                </a:cubicBezTo>
                <a:close/>
                <a:moveTo>
                  <a:pt x="2688" y="5994"/>
                </a:moveTo>
                <a:cubicBezTo>
                  <a:pt x="2358" y="5994"/>
                  <a:pt x="2090" y="5726"/>
                  <a:pt x="2090" y="5396"/>
                </a:cubicBezTo>
                <a:cubicBezTo>
                  <a:pt x="2090" y="5066"/>
                  <a:pt x="2358" y="4798"/>
                  <a:pt x="2688" y="4798"/>
                </a:cubicBezTo>
                <a:cubicBezTo>
                  <a:pt x="3018" y="4798"/>
                  <a:pt x="3286" y="5066"/>
                  <a:pt x="3286" y="5396"/>
                </a:cubicBezTo>
                <a:cubicBezTo>
                  <a:pt x="3286" y="5726"/>
                  <a:pt x="3018" y="5994"/>
                  <a:pt x="2688" y="5994"/>
                </a:cubicBezTo>
                <a:close/>
                <a:moveTo>
                  <a:pt x="3544" y="1168"/>
                </a:moveTo>
                <a:cubicBezTo>
                  <a:pt x="3544" y="838"/>
                  <a:pt x="3811" y="570"/>
                  <a:pt x="4142" y="570"/>
                </a:cubicBezTo>
                <a:cubicBezTo>
                  <a:pt x="4472" y="570"/>
                  <a:pt x="4740" y="838"/>
                  <a:pt x="4740" y="1168"/>
                </a:cubicBezTo>
                <a:cubicBezTo>
                  <a:pt x="4740" y="1498"/>
                  <a:pt x="4472" y="1766"/>
                  <a:pt x="4142" y="1766"/>
                </a:cubicBezTo>
                <a:cubicBezTo>
                  <a:pt x="3811" y="1766"/>
                  <a:pt x="3544" y="1498"/>
                  <a:pt x="3544" y="1168"/>
                </a:cubicBezTo>
                <a:close/>
                <a:moveTo>
                  <a:pt x="4446" y="5615"/>
                </a:moveTo>
                <a:cubicBezTo>
                  <a:pt x="4115" y="5615"/>
                  <a:pt x="3848" y="5347"/>
                  <a:pt x="3848" y="5017"/>
                </a:cubicBezTo>
                <a:cubicBezTo>
                  <a:pt x="3848" y="4687"/>
                  <a:pt x="4115" y="4419"/>
                  <a:pt x="4446" y="4419"/>
                </a:cubicBezTo>
                <a:cubicBezTo>
                  <a:pt x="4776" y="4419"/>
                  <a:pt x="5044" y="4687"/>
                  <a:pt x="5044" y="5017"/>
                </a:cubicBezTo>
                <a:cubicBezTo>
                  <a:pt x="5044" y="5347"/>
                  <a:pt x="4776" y="5615"/>
                  <a:pt x="4446" y="56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1" name="椭圆 13"/>
          <p:cNvSpPr/>
          <p:nvPr/>
        </p:nvSpPr>
        <p:spPr>
          <a:xfrm>
            <a:off x="3289560" y="4349471"/>
            <a:ext cx="953566" cy="642154"/>
          </a:xfrm>
          <a:custGeom>
            <a:avLst/>
            <a:gdLst>
              <a:gd name="T0" fmla="*/ 255 w 633"/>
              <a:gd name="T1" fmla="*/ 312 h 427"/>
              <a:gd name="T2" fmla="*/ 131 w 633"/>
              <a:gd name="T3" fmla="*/ 312 h 427"/>
              <a:gd name="T4" fmla="*/ 100 w 633"/>
              <a:gd name="T5" fmla="*/ 427 h 427"/>
              <a:gd name="T6" fmla="*/ 0 w 633"/>
              <a:gd name="T7" fmla="*/ 427 h 427"/>
              <a:gd name="T8" fmla="*/ 131 w 633"/>
              <a:gd name="T9" fmla="*/ 0 h 427"/>
              <a:gd name="T10" fmla="*/ 259 w 633"/>
              <a:gd name="T11" fmla="*/ 0 h 427"/>
              <a:gd name="T12" fmla="*/ 370 w 633"/>
              <a:gd name="T13" fmla="*/ 352 h 427"/>
              <a:gd name="T14" fmla="*/ 442 w 633"/>
              <a:gd name="T15" fmla="*/ 120 h 427"/>
              <a:gd name="T16" fmla="*/ 536 w 633"/>
              <a:gd name="T17" fmla="*/ 120 h 427"/>
              <a:gd name="T18" fmla="*/ 633 w 633"/>
              <a:gd name="T19" fmla="*/ 427 h 427"/>
              <a:gd name="T20" fmla="*/ 556 w 633"/>
              <a:gd name="T21" fmla="*/ 427 h 427"/>
              <a:gd name="T22" fmla="*/ 532 w 633"/>
              <a:gd name="T23" fmla="*/ 343 h 427"/>
              <a:gd name="T24" fmla="*/ 442 w 633"/>
              <a:gd name="T25" fmla="*/ 343 h 427"/>
              <a:gd name="T26" fmla="*/ 420 w 633"/>
              <a:gd name="T27" fmla="*/ 427 h 427"/>
              <a:gd name="T28" fmla="*/ 288 w 633"/>
              <a:gd name="T29" fmla="*/ 427 h 427"/>
              <a:gd name="T30" fmla="*/ 255 w 633"/>
              <a:gd name="T31" fmla="*/ 312 h 427"/>
              <a:gd name="T32" fmla="*/ 145 w 633"/>
              <a:gd name="T33" fmla="*/ 243 h 427"/>
              <a:gd name="T34" fmla="*/ 241 w 633"/>
              <a:gd name="T35" fmla="*/ 243 h 427"/>
              <a:gd name="T36" fmla="*/ 214 w 633"/>
              <a:gd name="T37" fmla="*/ 152 h 427"/>
              <a:gd name="T38" fmla="*/ 202 w 633"/>
              <a:gd name="T39" fmla="*/ 111 h 427"/>
              <a:gd name="T40" fmla="*/ 192 w 633"/>
              <a:gd name="T41" fmla="*/ 70 h 427"/>
              <a:gd name="T42" fmla="*/ 191 w 633"/>
              <a:gd name="T43" fmla="*/ 70 h 427"/>
              <a:gd name="T44" fmla="*/ 181 w 633"/>
              <a:gd name="T45" fmla="*/ 111 h 427"/>
              <a:gd name="T46" fmla="*/ 171 w 633"/>
              <a:gd name="T47" fmla="*/ 153 h 427"/>
              <a:gd name="T48" fmla="*/ 145 w 633"/>
              <a:gd name="T49" fmla="*/ 243 h 427"/>
              <a:gd name="T50" fmla="*/ 453 w 633"/>
              <a:gd name="T51" fmla="*/ 293 h 427"/>
              <a:gd name="T52" fmla="*/ 522 w 633"/>
              <a:gd name="T53" fmla="*/ 293 h 427"/>
              <a:gd name="T54" fmla="*/ 502 w 633"/>
              <a:gd name="T55" fmla="*/ 227 h 427"/>
              <a:gd name="T56" fmla="*/ 494 w 633"/>
              <a:gd name="T57" fmla="*/ 197 h 427"/>
              <a:gd name="T58" fmla="*/ 487 w 633"/>
              <a:gd name="T59" fmla="*/ 167 h 427"/>
              <a:gd name="T60" fmla="*/ 486 w 633"/>
              <a:gd name="T61" fmla="*/ 167 h 427"/>
              <a:gd name="T62" fmla="*/ 479 w 633"/>
              <a:gd name="T63" fmla="*/ 197 h 427"/>
              <a:gd name="T64" fmla="*/ 471 w 633"/>
              <a:gd name="T65" fmla="*/ 228 h 427"/>
              <a:gd name="T66" fmla="*/ 453 w 633"/>
              <a:gd name="T67" fmla="*/ 293 h 427"/>
              <a:gd name="T68" fmla="*/ 406 w 633"/>
              <a:gd name="T69" fmla="*/ 0 h 427"/>
              <a:gd name="T70" fmla="*/ 566 w 633"/>
              <a:gd name="T71" fmla="*/ 0 h 427"/>
              <a:gd name="T72" fmla="*/ 486 w 633"/>
              <a:gd name="T73" fmla="*/ 80 h 427"/>
              <a:gd name="T74" fmla="*/ 406 w 633"/>
              <a:gd name="T75" fmla="*/ 0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33" h="427">
                <a:moveTo>
                  <a:pt x="255" y="312"/>
                </a:moveTo>
                <a:lnTo>
                  <a:pt x="131" y="312"/>
                </a:lnTo>
                <a:lnTo>
                  <a:pt x="100" y="427"/>
                </a:lnTo>
                <a:lnTo>
                  <a:pt x="0" y="427"/>
                </a:lnTo>
                <a:lnTo>
                  <a:pt x="131" y="0"/>
                </a:lnTo>
                <a:lnTo>
                  <a:pt x="259" y="0"/>
                </a:lnTo>
                <a:lnTo>
                  <a:pt x="370" y="352"/>
                </a:lnTo>
                <a:lnTo>
                  <a:pt x="442" y="120"/>
                </a:lnTo>
                <a:lnTo>
                  <a:pt x="536" y="120"/>
                </a:lnTo>
                <a:lnTo>
                  <a:pt x="633" y="427"/>
                </a:lnTo>
                <a:lnTo>
                  <a:pt x="556" y="427"/>
                </a:lnTo>
                <a:lnTo>
                  <a:pt x="532" y="343"/>
                </a:lnTo>
                <a:lnTo>
                  <a:pt x="442" y="343"/>
                </a:lnTo>
                <a:lnTo>
                  <a:pt x="420" y="427"/>
                </a:lnTo>
                <a:lnTo>
                  <a:pt x="288" y="427"/>
                </a:lnTo>
                <a:lnTo>
                  <a:pt x="255" y="312"/>
                </a:lnTo>
                <a:close/>
                <a:moveTo>
                  <a:pt x="145" y="243"/>
                </a:moveTo>
                <a:lnTo>
                  <a:pt x="241" y="243"/>
                </a:lnTo>
                <a:lnTo>
                  <a:pt x="214" y="152"/>
                </a:lnTo>
                <a:lnTo>
                  <a:pt x="202" y="111"/>
                </a:lnTo>
                <a:lnTo>
                  <a:pt x="192" y="70"/>
                </a:lnTo>
                <a:lnTo>
                  <a:pt x="191" y="70"/>
                </a:lnTo>
                <a:lnTo>
                  <a:pt x="181" y="111"/>
                </a:lnTo>
                <a:lnTo>
                  <a:pt x="171" y="153"/>
                </a:lnTo>
                <a:lnTo>
                  <a:pt x="145" y="243"/>
                </a:lnTo>
                <a:close/>
                <a:moveTo>
                  <a:pt x="453" y="293"/>
                </a:moveTo>
                <a:lnTo>
                  <a:pt x="522" y="293"/>
                </a:lnTo>
                <a:lnTo>
                  <a:pt x="502" y="227"/>
                </a:lnTo>
                <a:lnTo>
                  <a:pt x="494" y="197"/>
                </a:lnTo>
                <a:lnTo>
                  <a:pt x="487" y="167"/>
                </a:lnTo>
                <a:lnTo>
                  <a:pt x="486" y="167"/>
                </a:lnTo>
                <a:lnTo>
                  <a:pt x="479" y="197"/>
                </a:lnTo>
                <a:lnTo>
                  <a:pt x="471" y="228"/>
                </a:lnTo>
                <a:lnTo>
                  <a:pt x="453" y="293"/>
                </a:lnTo>
                <a:close/>
                <a:moveTo>
                  <a:pt x="406" y="0"/>
                </a:moveTo>
                <a:lnTo>
                  <a:pt x="566" y="0"/>
                </a:lnTo>
                <a:lnTo>
                  <a:pt x="486" y="80"/>
                </a:lnTo>
                <a:lnTo>
                  <a:pt x="40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2" name="椭圆 14"/>
          <p:cNvSpPr/>
          <p:nvPr/>
        </p:nvSpPr>
        <p:spPr>
          <a:xfrm>
            <a:off x="5619216" y="4292653"/>
            <a:ext cx="953566" cy="755788"/>
          </a:xfrm>
          <a:custGeom>
            <a:avLst/>
            <a:gdLst>
              <a:gd name="connsiteX0" fmla="*/ 459245 w 607639"/>
              <a:gd name="connsiteY0" fmla="*/ 276616 h 481609"/>
              <a:gd name="connsiteX1" fmla="*/ 565794 w 607639"/>
              <a:gd name="connsiteY1" fmla="*/ 345419 h 481609"/>
              <a:gd name="connsiteX2" fmla="*/ 555557 w 607639"/>
              <a:gd name="connsiteY2" fmla="*/ 361153 h 481609"/>
              <a:gd name="connsiteX3" fmla="*/ 449008 w 607639"/>
              <a:gd name="connsiteY3" fmla="*/ 292350 h 481609"/>
              <a:gd name="connsiteX4" fmla="*/ 264885 w 607639"/>
              <a:gd name="connsiteY4" fmla="*/ 270266 h 481609"/>
              <a:gd name="connsiteX5" fmla="*/ 459099 w 607639"/>
              <a:gd name="connsiteY5" fmla="*/ 389127 h 481609"/>
              <a:gd name="connsiteX6" fmla="*/ 449308 w 607639"/>
              <a:gd name="connsiteY6" fmla="*/ 405117 h 481609"/>
              <a:gd name="connsiteX7" fmla="*/ 255094 w 607639"/>
              <a:gd name="connsiteY7" fmla="*/ 286256 h 481609"/>
              <a:gd name="connsiteX8" fmla="*/ 46997 w 607639"/>
              <a:gd name="connsiteY8" fmla="*/ 262715 h 481609"/>
              <a:gd name="connsiteX9" fmla="*/ 90818 w 607639"/>
              <a:gd name="connsiteY9" fmla="*/ 262715 h 481609"/>
              <a:gd name="connsiteX10" fmla="*/ 90818 w 607639"/>
              <a:gd name="connsiteY10" fmla="*/ 281415 h 481609"/>
              <a:gd name="connsiteX11" fmla="*/ 46997 w 607639"/>
              <a:gd name="connsiteY11" fmla="*/ 281415 h 481609"/>
              <a:gd name="connsiteX12" fmla="*/ 260073 w 607639"/>
              <a:gd name="connsiteY12" fmla="*/ 233117 h 481609"/>
              <a:gd name="connsiteX13" fmla="*/ 18780 w 607639"/>
              <a:gd name="connsiteY13" fmla="*/ 389713 h 481609"/>
              <a:gd name="connsiteX14" fmla="*/ 18780 w 607639"/>
              <a:gd name="connsiteY14" fmla="*/ 462857 h 481609"/>
              <a:gd name="connsiteX15" fmla="*/ 588859 w 607639"/>
              <a:gd name="connsiteY15" fmla="*/ 462857 h 481609"/>
              <a:gd name="connsiteX16" fmla="*/ 588859 w 607639"/>
              <a:gd name="connsiteY16" fmla="*/ 433706 h 481609"/>
              <a:gd name="connsiteX17" fmla="*/ 379696 w 607639"/>
              <a:gd name="connsiteY17" fmla="*/ 306083 h 481609"/>
              <a:gd name="connsiteX18" fmla="*/ 473953 w 607639"/>
              <a:gd name="connsiteY18" fmla="*/ 227607 h 481609"/>
              <a:gd name="connsiteX19" fmla="*/ 399812 w 607639"/>
              <a:gd name="connsiteY19" fmla="*/ 296395 h 481609"/>
              <a:gd name="connsiteX20" fmla="*/ 588859 w 607639"/>
              <a:gd name="connsiteY20" fmla="*/ 411665 h 481609"/>
              <a:gd name="connsiteX21" fmla="*/ 588859 w 607639"/>
              <a:gd name="connsiteY21" fmla="*/ 302172 h 481609"/>
              <a:gd name="connsiteX22" fmla="*/ 109659 w 607639"/>
              <a:gd name="connsiteY22" fmla="*/ 212614 h 481609"/>
              <a:gd name="connsiteX23" fmla="*/ 153410 w 607639"/>
              <a:gd name="connsiteY23" fmla="*/ 212614 h 481609"/>
              <a:gd name="connsiteX24" fmla="*/ 153410 w 607639"/>
              <a:gd name="connsiteY24" fmla="*/ 231384 h 481609"/>
              <a:gd name="connsiteX25" fmla="*/ 109659 w 607639"/>
              <a:gd name="connsiteY25" fmla="*/ 231384 h 481609"/>
              <a:gd name="connsiteX26" fmla="*/ 460439 w 607639"/>
              <a:gd name="connsiteY26" fmla="*/ 137532 h 481609"/>
              <a:gd name="connsiteX27" fmla="*/ 504190 w 607639"/>
              <a:gd name="connsiteY27" fmla="*/ 137532 h 481609"/>
              <a:gd name="connsiteX28" fmla="*/ 504190 w 607639"/>
              <a:gd name="connsiteY28" fmla="*/ 156302 h 481609"/>
              <a:gd name="connsiteX29" fmla="*/ 460439 w 607639"/>
              <a:gd name="connsiteY29" fmla="*/ 156302 h 481609"/>
              <a:gd name="connsiteX30" fmla="*/ 523102 w 607639"/>
              <a:gd name="connsiteY30" fmla="*/ 100062 h 481609"/>
              <a:gd name="connsiteX31" fmla="*/ 566853 w 607639"/>
              <a:gd name="connsiteY31" fmla="*/ 100062 h 481609"/>
              <a:gd name="connsiteX32" fmla="*/ 566853 w 607639"/>
              <a:gd name="connsiteY32" fmla="*/ 118832 h 481609"/>
              <a:gd name="connsiteX33" fmla="*/ 523102 w 607639"/>
              <a:gd name="connsiteY33" fmla="*/ 118832 h 481609"/>
              <a:gd name="connsiteX34" fmla="*/ 134661 w 607639"/>
              <a:gd name="connsiteY34" fmla="*/ 87492 h 481609"/>
              <a:gd name="connsiteX35" fmla="*/ 113212 w 607639"/>
              <a:gd name="connsiteY35" fmla="*/ 105097 h 481609"/>
              <a:gd name="connsiteX36" fmla="*/ 110810 w 607639"/>
              <a:gd name="connsiteY36" fmla="*/ 117190 h 481609"/>
              <a:gd name="connsiteX37" fmla="*/ 101643 w 607639"/>
              <a:gd name="connsiteY37" fmla="*/ 112566 h 481609"/>
              <a:gd name="connsiteX38" fmla="*/ 81440 w 607639"/>
              <a:gd name="connsiteY38" fmla="*/ 134439 h 481609"/>
              <a:gd name="connsiteX39" fmla="*/ 103334 w 607639"/>
              <a:gd name="connsiteY39" fmla="*/ 156312 h 481609"/>
              <a:gd name="connsiteX40" fmla="*/ 184766 w 607639"/>
              <a:gd name="connsiteY40" fmla="*/ 156312 h 481609"/>
              <a:gd name="connsiteX41" fmla="*/ 206660 w 607639"/>
              <a:gd name="connsiteY41" fmla="*/ 134439 h 481609"/>
              <a:gd name="connsiteX42" fmla="*/ 184766 w 607639"/>
              <a:gd name="connsiteY42" fmla="*/ 112566 h 481609"/>
              <a:gd name="connsiteX43" fmla="*/ 171595 w 607639"/>
              <a:gd name="connsiteY43" fmla="*/ 117101 h 481609"/>
              <a:gd name="connsiteX44" fmla="*/ 156554 w 607639"/>
              <a:gd name="connsiteY44" fmla="*/ 128126 h 481609"/>
              <a:gd name="connsiteX45" fmla="*/ 156554 w 607639"/>
              <a:gd name="connsiteY45" fmla="*/ 109365 h 481609"/>
              <a:gd name="connsiteX46" fmla="*/ 134661 w 607639"/>
              <a:gd name="connsiteY46" fmla="*/ 87492 h 481609"/>
              <a:gd name="connsiteX47" fmla="*/ 363315 w 607639"/>
              <a:gd name="connsiteY47" fmla="*/ 68782 h 481609"/>
              <a:gd name="connsiteX48" fmla="*/ 306985 w 607639"/>
              <a:gd name="connsiteY48" fmla="*/ 125033 h 481609"/>
              <a:gd name="connsiteX49" fmla="*/ 363315 w 607639"/>
              <a:gd name="connsiteY49" fmla="*/ 181373 h 481609"/>
              <a:gd name="connsiteX50" fmla="*/ 419646 w 607639"/>
              <a:gd name="connsiteY50" fmla="*/ 125033 h 481609"/>
              <a:gd name="connsiteX51" fmla="*/ 363315 w 607639"/>
              <a:gd name="connsiteY51" fmla="*/ 68782 h 481609"/>
              <a:gd name="connsiteX52" fmla="*/ 134661 w 607639"/>
              <a:gd name="connsiteY52" fmla="*/ 68731 h 481609"/>
              <a:gd name="connsiteX53" fmla="*/ 172930 w 607639"/>
              <a:gd name="connsiteY53" fmla="*/ 95583 h 481609"/>
              <a:gd name="connsiteX54" fmla="*/ 184766 w 607639"/>
              <a:gd name="connsiteY54" fmla="*/ 93716 h 481609"/>
              <a:gd name="connsiteX55" fmla="*/ 225527 w 607639"/>
              <a:gd name="connsiteY55" fmla="*/ 134439 h 481609"/>
              <a:gd name="connsiteX56" fmla="*/ 184766 w 607639"/>
              <a:gd name="connsiteY56" fmla="*/ 175073 h 481609"/>
              <a:gd name="connsiteX57" fmla="*/ 103334 w 607639"/>
              <a:gd name="connsiteY57" fmla="*/ 175073 h 481609"/>
              <a:gd name="connsiteX58" fmla="*/ 62662 w 607639"/>
              <a:gd name="connsiteY58" fmla="*/ 134439 h 481609"/>
              <a:gd name="connsiteX59" fmla="*/ 96926 w 607639"/>
              <a:gd name="connsiteY59" fmla="*/ 94250 h 481609"/>
              <a:gd name="connsiteX60" fmla="*/ 134661 w 607639"/>
              <a:gd name="connsiteY60" fmla="*/ 68731 h 481609"/>
              <a:gd name="connsiteX61" fmla="*/ 234912 w 607639"/>
              <a:gd name="connsiteY61" fmla="*/ 62521 h 481609"/>
              <a:gd name="connsiteX62" fmla="*/ 278733 w 607639"/>
              <a:gd name="connsiteY62" fmla="*/ 62521 h 481609"/>
              <a:gd name="connsiteX63" fmla="*/ 278733 w 607639"/>
              <a:gd name="connsiteY63" fmla="*/ 81291 h 481609"/>
              <a:gd name="connsiteX64" fmla="*/ 234912 w 607639"/>
              <a:gd name="connsiteY64" fmla="*/ 81291 h 481609"/>
              <a:gd name="connsiteX65" fmla="*/ 491771 w 607639"/>
              <a:gd name="connsiteY65" fmla="*/ 56241 h 481609"/>
              <a:gd name="connsiteX66" fmla="*/ 535522 w 607639"/>
              <a:gd name="connsiteY66" fmla="*/ 56241 h 481609"/>
              <a:gd name="connsiteX67" fmla="*/ 535522 w 607639"/>
              <a:gd name="connsiteY67" fmla="*/ 75011 h 481609"/>
              <a:gd name="connsiteX68" fmla="*/ 491771 w 607639"/>
              <a:gd name="connsiteY68" fmla="*/ 75011 h 481609"/>
              <a:gd name="connsiteX69" fmla="*/ 46997 w 607639"/>
              <a:gd name="connsiteY69" fmla="*/ 50031 h 481609"/>
              <a:gd name="connsiteX70" fmla="*/ 90818 w 607639"/>
              <a:gd name="connsiteY70" fmla="*/ 50031 h 481609"/>
              <a:gd name="connsiteX71" fmla="*/ 90818 w 607639"/>
              <a:gd name="connsiteY71" fmla="*/ 68731 h 481609"/>
              <a:gd name="connsiteX72" fmla="*/ 46997 w 607639"/>
              <a:gd name="connsiteY72" fmla="*/ 68731 h 481609"/>
              <a:gd name="connsiteX73" fmla="*/ 363315 w 607639"/>
              <a:gd name="connsiteY73" fmla="*/ 50031 h 481609"/>
              <a:gd name="connsiteX74" fmla="*/ 438423 w 607639"/>
              <a:gd name="connsiteY74" fmla="*/ 125033 h 481609"/>
              <a:gd name="connsiteX75" fmla="*/ 363315 w 607639"/>
              <a:gd name="connsiteY75" fmla="*/ 200124 h 481609"/>
              <a:gd name="connsiteX76" fmla="*/ 288119 w 607639"/>
              <a:gd name="connsiteY76" fmla="*/ 125033 h 481609"/>
              <a:gd name="connsiteX77" fmla="*/ 363315 w 607639"/>
              <a:gd name="connsiteY77" fmla="*/ 50031 h 481609"/>
              <a:gd name="connsiteX78" fmla="*/ 18780 w 607639"/>
              <a:gd name="connsiteY78" fmla="*/ 18752 h 481609"/>
              <a:gd name="connsiteX79" fmla="*/ 18780 w 607639"/>
              <a:gd name="connsiteY79" fmla="*/ 367406 h 481609"/>
              <a:gd name="connsiteX80" fmla="*/ 259806 w 607639"/>
              <a:gd name="connsiteY80" fmla="*/ 210898 h 481609"/>
              <a:gd name="connsiteX81" fmla="*/ 383168 w 607639"/>
              <a:gd name="connsiteY81" fmla="*/ 286175 h 481609"/>
              <a:gd name="connsiteX82" fmla="*/ 471906 w 607639"/>
              <a:gd name="connsiteY82" fmla="*/ 203877 h 481609"/>
              <a:gd name="connsiteX83" fmla="*/ 588859 w 607639"/>
              <a:gd name="connsiteY83" fmla="*/ 279776 h 481609"/>
              <a:gd name="connsiteX84" fmla="*/ 588859 w 607639"/>
              <a:gd name="connsiteY84" fmla="*/ 18752 h 481609"/>
              <a:gd name="connsiteX85" fmla="*/ 0 w 607639"/>
              <a:gd name="connsiteY85" fmla="*/ 0 h 481609"/>
              <a:gd name="connsiteX86" fmla="*/ 607639 w 607639"/>
              <a:gd name="connsiteY86" fmla="*/ 0 h 481609"/>
              <a:gd name="connsiteX87" fmla="*/ 607639 w 607639"/>
              <a:gd name="connsiteY87" fmla="*/ 481609 h 481609"/>
              <a:gd name="connsiteX88" fmla="*/ 0 w 607639"/>
              <a:gd name="connsiteY88" fmla="*/ 481609 h 481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607639" h="481609">
                <a:moveTo>
                  <a:pt x="459245" y="276616"/>
                </a:moveTo>
                <a:lnTo>
                  <a:pt x="565794" y="345419"/>
                </a:lnTo>
                <a:lnTo>
                  <a:pt x="555557" y="361153"/>
                </a:lnTo>
                <a:lnTo>
                  <a:pt x="449008" y="292350"/>
                </a:lnTo>
                <a:close/>
                <a:moveTo>
                  <a:pt x="264885" y="270266"/>
                </a:moveTo>
                <a:lnTo>
                  <a:pt x="459099" y="389127"/>
                </a:lnTo>
                <a:lnTo>
                  <a:pt x="449308" y="405117"/>
                </a:lnTo>
                <a:lnTo>
                  <a:pt x="255094" y="286256"/>
                </a:lnTo>
                <a:close/>
                <a:moveTo>
                  <a:pt x="46997" y="262715"/>
                </a:moveTo>
                <a:lnTo>
                  <a:pt x="90818" y="262715"/>
                </a:lnTo>
                <a:lnTo>
                  <a:pt x="90818" y="281415"/>
                </a:lnTo>
                <a:lnTo>
                  <a:pt x="46997" y="281415"/>
                </a:lnTo>
                <a:close/>
                <a:moveTo>
                  <a:pt x="260073" y="233117"/>
                </a:moveTo>
                <a:lnTo>
                  <a:pt x="18780" y="389713"/>
                </a:lnTo>
                <a:lnTo>
                  <a:pt x="18780" y="462857"/>
                </a:lnTo>
                <a:lnTo>
                  <a:pt x="588859" y="462857"/>
                </a:lnTo>
                <a:lnTo>
                  <a:pt x="588859" y="433706"/>
                </a:lnTo>
                <a:lnTo>
                  <a:pt x="379696" y="306083"/>
                </a:lnTo>
                <a:close/>
                <a:moveTo>
                  <a:pt x="473953" y="227607"/>
                </a:moveTo>
                <a:lnTo>
                  <a:pt x="399812" y="296395"/>
                </a:lnTo>
                <a:lnTo>
                  <a:pt x="588859" y="411665"/>
                </a:lnTo>
                <a:lnTo>
                  <a:pt x="588859" y="302172"/>
                </a:lnTo>
                <a:close/>
                <a:moveTo>
                  <a:pt x="109659" y="212614"/>
                </a:moveTo>
                <a:lnTo>
                  <a:pt x="153410" y="212614"/>
                </a:lnTo>
                <a:lnTo>
                  <a:pt x="153410" y="231384"/>
                </a:lnTo>
                <a:lnTo>
                  <a:pt x="109659" y="231384"/>
                </a:lnTo>
                <a:close/>
                <a:moveTo>
                  <a:pt x="460439" y="137532"/>
                </a:moveTo>
                <a:lnTo>
                  <a:pt x="504190" y="137532"/>
                </a:lnTo>
                <a:lnTo>
                  <a:pt x="504190" y="156302"/>
                </a:lnTo>
                <a:lnTo>
                  <a:pt x="460439" y="156302"/>
                </a:lnTo>
                <a:close/>
                <a:moveTo>
                  <a:pt x="523102" y="100062"/>
                </a:moveTo>
                <a:lnTo>
                  <a:pt x="566853" y="100062"/>
                </a:lnTo>
                <a:lnTo>
                  <a:pt x="566853" y="118832"/>
                </a:lnTo>
                <a:lnTo>
                  <a:pt x="523102" y="118832"/>
                </a:lnTo>
                <a:close/>
                <a:moveTo>
                  <a:pt x="134661" y="87492"/>
                </a:moveTo>
                <a:cubicBezTo>
                  <a:pt x="124248" y="87492"/>
                  <a:pt x="115259" y="94872"/>
                  <a:pt x="113212" y="105097"/>
                </a:cubicBezTo>
                <a:lnTo>
                  <a:pt x="110810" y="117190"/>
                </a:lnTo>
                <a:lnTo>
                  <a:pt x="101643" y="112566"/>
                </a:lnTo>
                <a:cubicBezTo>
                  <a:pt x="90340" y="113455"/>
                  <a:pt x="81440" y="122969"/>
                  <a:pt x="81440" y="134439"/>
                </a:cubicBezTo>
                <a:cubicBezTo>
                  <a:pt x="81440" y="146531"/>
                  <a:pt x="91230" y="156312"/>
                  <a:pt x="103334" y="156312"/>
                </a:cubicBezTo>
                <a:lnTo>
                  <a:pt x="184766" y="156312"/>
                </a:lnTo>
                <a:cubicBezTo>
                  <a:pt x="196870" y="156312"/>
                  <a:pt x="206660" y="146531"/>
                  <a:pt x="206660" y="134439"/>
                </a:cubicBezTo>
                <a:cubicBezTo>
                  <a:pt x="206660" y="122347"/>
                  <a:pt x="196870" y="112566"/>
                  <a:pt x="184766" y="112566"/>
                </a:cubicBezTo>
                <a:cubicBezTo>
                  <a:pt x="180138" y="112566"/>
                  <a:pt x="175689" y="114078"/>
                  <a:pt x="171595" y="117101"/>
                </a:cubicBezTo>
                <a:lnTo>
                  <a:pt x="156554" y="128126"/>
                </a:lnTo>
                <a:lnTo>
                  <a:pt x="156554" y="109365"/>
                </a:lnTo>
                <a:cubicBezTo>
                  <a:pt x="156554" y="97362"/>
                  <a:pt x="146764" y="87492"/>
                  <a:pt x="134661" y="87492"/>
                </a:cubicBezTo>
                <a:close/>
                <a:moveTo>
                  <a:pt x="363315" y="68782"/>
                </a:moveTo>
                <a:cubicBezTo>
                  <a:pt x="332258" y="68782"/>
                  <a:pt x="306985" y="94019"/>
                  <a:pt x="306985" y="125033"/>
                </a:cubicBezTo>
                <a:cubicBezTo>
                  <a:pt x="306985" y="156136"/>
                  <a:pt x="332258" y="181373"/>
                  <a:pt x="363315" y="181373"/>
                </a:cubicBezTo>
                <a:cubicBezTo>
                  <a:pt x="394373" y="181373"/>
                  <a:pt x="419646" y="156136"/>
                  <a:pt x="419646" y="125033"/>
                </a:cubicBezTo>
                <a:cubicBezTo>
                  <a:pt x="419646" y="94019"/>
                  <a:pt x="394373" y="68782"/>
                  <a:pt x="363315" y="68782"/>
                </a:cubicBezTo>
                <a:close/>
                <a:moveTo>
                  <a:pt x="134661" y="68731"/>
                </a:moveTo>
                <a:cubicBezTo>
                  <a:pt x="152282" y="68731"/>
                  <a:pt x="167323" y="79934"/>
                  <a:pt x="172930" y="95583"/>
                </a:cubicBezTo>
                <a:cubicBezTo>
                  <a:pt x="176756" y="94338"/>
                  <a:pt x="180761" y="93716"/>
                  <a:pt x="184766" y="93716"/>
                </a:cubicBezTo>
                <a:cubicBezTo>
                  <a:pt x="207194" y="93716"/>
                  <a:pt x="225527" y="112032"/>
                  <a:pt x="225527" y="134439"/>
                </a:cubicBezTo>
                <a:cubicBezTo>
                  <a:pt x="225527" y="156845"/>
                  <a:pt x="207194" y="175073"/>
                  <a:pt x="184766" y="175073"/>
                </a:cubicBezTo>
                <a:lnTo>
                  <a:pt x="103334" y="175073"/>
                </a:lnTo>
                <a:cubicBezTo>
                  <a:pt x="80906" y="175073"/>
                  <a:pt x="62662" y="156845"/>
                  <a:pt x="62662" y="134439"/>
                </a:cubicBezTo>
                <a:cubicBezTo>
                  <a:pt x="62662" y="114166"/>
                  <a:pt x="77525" y="97362"/>
                  <a:pt x="96926" y="94250"/>
                </a:cubicBezTo>
                <a:cubicBezTo>
                  <a:pt x="102978" y="79134"/>
                  <a:pt x="117840" y="68731"/>
                  <a:pt x="134661" y="68731"/>
                </a:cubicBezTo>
                <a:close/>
                <a:moveTo>
                  <a:pt x="234912" y="62521"/>
                </a:moveTo>
                <a:lnTo>
                  <a:pt x="278733" y="62521"/>
                </a:lnTo>
                <a:lnTo>
                  <a:pt x="278733" y="81291"/>
                </a:lnTo>
                <a:lnTo>
                  <a:pt x="234912" y="81291"/>
                </a:lnTo>
                <a:close/>
                <a:moveTo>
                  <a:pt x="491771" y="56241"/>
                </a:moveTo>
                <a:lnTo>
                  <a:pt x="535522" y="56241"/>
                </a:lnTo>
                <a:lnTo>
                  <a:pt x="535522" y="75011"/>
                </a:lnTo>
                <a:lnTo>
                  <a:pt x="491771" y="75011"/>
                </a:lnTo>
                <a:close/>
                <a:moveTo>
                  <a:pt x="46997" y="50031"/>
                </a:moveTo>
                <a:lnTo>
                  <a:pt x="90818" y="50031"/>
                </a:lnTo>
                <a:lnTo>
                  <a:pt x="90818" y="68731"/>
                </a:lnTo>
                <a:lnTo>
                  <a:pt x="46997" y="68731"/>
                </a:lnTo>
                <a:close/>
                <a:moveTo>
                  <a:pt x="363315" y="50031"/>
                </a:moveTo>
                <a:cubicBezTo>
                  <a:pt x="404785" y="50031"/>
                  <a:pt x="438423" y="83711"/>
                  <a:pt x="438423" y="125033"/>
                </a:cubicBezTo>
                <a:cubicBezTo>
                  <a:pt x="438423" y="166444"/>
                  <a:pt x="404785" y="200124"/>
                  <a:pt x="363315" y="200124"/>
                </a:cubicBezTo>
                <a:cubicBezTo>
                  <a:pt x="321846" y="200124"/>
                  <a:pt x="288119" y="166444"/>
                  <a:pt x="288119" y="125033"/>
                </a:cubicBezTo>
                <a:cubicBezTo>
                  <a:pt x="288119" y="83711"/>
                  <a:pt x="321846" y="50031"/>
                  <a:pt x="363315" y="50031"/>
                </a:cubicBezTo>
                <a:close/>
                <a:moveTo>
                  <a:pt x="18780" y="18752"/>
                </a:moveTo>
                <a:lnTo>
                  <a:pt x="18780" y="367406"/>
                </a:lnTo>
                <a:lnTo>
                  <a:pt x="259806" y="210898"/>
                </a:lnTo>
                <a:lnTo>
                  <a:pt x="383168" y="286175"/>
                </a:lnTo>
                <a:lnTo>
                  <a:pt x="471906" y="203877"/>
                </a:lnTo>
                <a:lnTo>
                  <a:pt x="588859" y="279776"/>
                </a:lnTo>
                <a:lnTo>
                  <a:pt x="588859" y="18752"/>
                </a:lnTo>
                <a:close/>
                <a:moveTo>
                  <a:pt x="0" y="0"/>
                </a:moveTo>
                <a:lnTo>
                  <a:pt x="607639" y="0"/>
                </a:lnTo>
                <a:lnTo>
                  <a:pt x="607639" y="481609"/>
                </a:lnTo>
                <a:lnTo>
                  <a:pt x="0" y="481609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3" name="椭圆 15"/>
          <p:cNvSpPr/>
          <p:nvPr/>
        </p:nvSpPr>
        <p:spPr>
          <a:xfrm>
            <a:off x="7948871" y="4203483"/>
            <a:ext cx="953568" cy="934128"/>
          </a:xfrm>
          <a:custGeom>
            <a:avLst/>
            <a:gdLst>
              <a:gd name="connsiteX0" fmla="*/ 511598 w 567691"/>
              <a:gd name="connsiteY0" fmla="*/ 416712 h 556118"/>
              <a:gd name="connsiteX1" fmla="*/ 529020 w 567691"/>
              <a:gd name="connsiteY1" fmla="*/ 418504 h 556118"/>
              <a:gd name="connsiteX2" fmla="*/ 554883 w 567691"/>
              <a:gd name="connsiteY2" fmla="*/ 448604 h 556118"/>
              <a:gd name="connsiteX3" fmla="*/ 523272 w 567691"/>
              <a:gd name="connsiteY3" fmla="*/ 474404 h 556118"/>
              <a:gd name="connsiteX4" fmla="*/ 458614 w 567691"/>
              <a:gd name="connsiteY4" fmla="*/ 472970 h 556118"/>
              <a:gd name="connsiteX5" fmla="*/ 395393 w 567691"/>
              <a:gd name="connsiteY5" fmla="*/ 546070 h 556118"/>
              <a:gd name="connsiteX6" fmla="*/ 388209 w 567691"/>
              <a:gd name="connsiteY6" fmla="*/ 548937 h 556118"/>
              <a:gd name="connsiteX7" fmla="*/ 385335 w 567691"/>
              <a:gd name="connsiteY7" fmla="*/ 543203 h 556118"/>
              <a:gd name="connsiteX8" fmla="*/ 458614 w 567691"/>
              <a:gd name="connsiteY8" fmla="*/ 429971 h 556118"/>
              <a:gd name="connsiteX9" fmla="*/ 511598 w 567691"/>
              <a:gd name="connsiteY9" fmla="*/ 416712 h 556118"/>
              <a:gd name="connsiteX10" fmla="*/ 57273 w 567691"/>
              <a:gd name="connsiteY10" fmla="*/ 382543 h 556118"/>
              <a:gd name="connsiteX11" fmla="*/ 144252 w 567691"/>
              <a:gd name="connsiteY11" fmla="*/ 401292 h 556118"/>
              <a:gd name="connsiteX12" fmla="*/ 250447 w 567691"/>
              <a:gd name="connsiteY12" fmla="*/ 550384 h 556118"/>
              <a:gd name="connsiteX13" fmla="*/ 244707 w 567691"/>
              <a:gd name="connsiteY13" fmla="*/ 556118 h 556118"/>
              <a:gd name="connsiteX14" fmla="*/ 238966 w 567691"/>
              <a:gd name="connsiteY14" fmla="*/ 551817 h 556118"/>
              <a:gd name="connsiteX15" fmla="*/ 151427 w 567691"/>
              <a:gd name="connsiteY15" fmla="*/ 447166 h 556118"/>
              <a:gd name="connsiteX16" fmla="*/ 56713 w 567691"/>
              <a:gd name="connsiteY16" fmla="*/ 438565 h 556118"/>
              <a:gd name="connsiteX17" fmla="*/ 25141 w 567691"/>
              <a:gd name="connsiteY17" fmla="*/ 415627 h 556118"/>
              <a:gd name="connsiteX18" fmla="*/ 48102 w 567691"/>
              <a:gd name="connsiteY18" fmla="*/ 382655 h 556118"/>
              <a:gd name="connsiteX19" fmla="*/ 57273 w 567691"/>
              <a:gd name="connsiteY19" fmla="*/ 382543 h 556118"/>
              <a:gd name="connsiteX20" fmla="*/ 536112 w 567691"/>
              <a:gd name="connsiteY20" fmla="*/ 321164 h 556118"/>
              <a:gd name="connsiteX21" fmla="*/ 538983 w 567691"/>
              <a:gd name="connsiteY21" fmla="*/ 325458 h 556118"/>
              <a:gd name="connsiteX22" fmla="*/ 546162 w 567691"/>
              <a:gd name="connsiteY22" fmla="*/ 348361 h 556118"/>
              <a:gd name="connsiteX23" fmla="*/ 563391 w 567691"/>
              <a:gd name="connsiteY23" fmla="*/ 364107 h 556118"/>
              <a:gd name="connsiteX24" fmla="*/ 564827 w 567691"/>
              <a:gd name="connsiteY24" fmla="*/ 368401 h 556118"/>
              <a:gd name="connsiteX25" fmla="*/ 560520 w 567691"/>
              <a:gd name="connsiteY25" fmla="*/ 371264 h 556118"/>
              <a:gd name="connsiteX26" fmla="*/ 537547 w 567691"/>
              <a:gd name="connsiteY26" fmla="*/ 376990 h 556118"/>
              <a:gd name="connsiteX27" fmla="*/ 521754 w 567691"/>
              <a:gd name="connsiteY27" fmla="*/ 395599 h 556118"/>
              <a:gd name="connsiteX28" fmla="*/ 517446 w 567691"/>
              <a:gd name="connsiteY28" fmla="*/ 395599 h 556118"/>
              <a:gd name="connsiteX29" fmla="*/ 514575 w 567691"/>
              <a:gd name="connsiteY29" fmla="*/ 392736 h 556118"/>
              <a:gd name="connsiteX30" fmla="*/ 508832 w 567691"/>
              <a:gd name="connsiteY30" fmla="*/ 369833 h 556118"/>
              <a:gd name="connsiteX31" fmla="*/ 490167 w 567691"/>
              <a:gd name="connsiteY31" fmla="*/ 354087 h 556118"/>
              <a:gd name="connsiteX32" fmla="*/ 490167 w 567691"/>
              <a:gd name="connsiteY32" fmla="*/ 349793 h 556118"/>
              <a:gd name="connsiteX33" fmla="*/ 493038 w 567691"/>
              <a:gd name="connsiteY33" fmla="*/ 346930 h 556118"/>
              <a:gd name="connsiteX34" fmla="*/ 516011 w 567691"/>
              <a:gd name="connsiteY34" fmla="*/ 339773 h 556118"/>
              <a:gd name="connsiteX35" fmla="*/ 531804 w 567691"/>
              <a:gd name="connsiteY35" fmla="*/ 322595 h 556118"/>
              <a:gd name="connsiteX36" fmla="*/ 536112 w 567691"/>
              <a:gd name="connsiteY36" fmla="*/ 321164 h 556118"/>
              <a:gd name="connsiteX37" fmla="*/ 117011 w 567691"/>
              <a:gd name="connsiteY37" fmla="*/ 279553 h 556118"/>
              <a:gd name="connsiteX38" fmla="*/ 119882 w 567691"/>
              <a:gd name="connsiteY38" fmla="*/ 282418 h 556118"/>
              <a:gd name="connsiteX39" fmla="*/ 127061 w 567691"/>
              <a:gd name="connsiteY39" fmla="*/ 305337 h 556118"/>
              <a:gd name="connsiteX40" fmla="*/ 144290 w 567691"/>
              <a:gd name="connsiteY40" fmla="*/ 321093 h 556118"/>
              <a:gd name="connsiteX41" fmla="*/ 145726 w 567691"/>
              <a:gd name="connsiteY41" fmla="*/ 326823 h 556118"/>
              <a:gd name="connsiteX42" fmla="*/ 142854 w 567691"/>
              <a:gd name="connsiteY42" fmla="*/ 329688 h 556118"/>
              <a:gd name="connsiteX43" fmla="*/ 119882 w 567691"/>
              <a:gd name="connsiteY43" fmla="*/ 335418 h 556118"/>
              <a:gd name="connsiteX44" fmla="*/ 102653 w 567691"/>
              <a:gd name="connsiteY44" fmla="*/ 352607 h 556118"/>
              <a:gd name="connsiteX45" fmla="*/ 98345 w 567691"/>
              <a:gd name="connsiteY45" fmla="*/ 354039 h 556118"/>
              <a:gd name="connsiteX46" fmla="*/ 95474 w 567691"/>
              <a:gd name="connsiteY46" fmla="*/ 351174 h 556118"/>
              <a:gd name="connsiteX47" fmla="*/ 89731 w 567691"/>
              <a:gd name="connsiteY47" fmla="*/ 328255 h 556118"/>
              <a:gd name="connsiteX48" fmla="*/ 72502 w 567691"/>
              <a:gd name="connsiteY48" fmla="*/ 312499 h 556118"/>
              <a:gd name="connsiteX49" fmla="*/ 71066 w 567691"/>
              <a:gd name="connsiteY49" fmla="*/ 308201 h 556118"/>
              <a:gd name="connsiteX50" fmla="*/ 73937 w 567691"/>
              <a:gd name="connsiteY50" fmla="*/ 303904 h 556118"/>
              <a:gd name="connsiteX51" fmla="*/ 96910 w 567691"/>
              <a:gd name="connsiteY51" fmla="*/ 298174 h 556118"/>
              <a:gd name="connsiteX52" fmla="*/ 112703 w 567691"/>
              <a:gd name="connsiteY52" fmla="*/ 280985 h 556118"/>
              <a:gd name="connsiteX53" fmla="*/ 117011 w 567691"/>
              <a:gd name="connsiteY53" fmla="*/ 279553 h 556118"/>
              <a:gd name="connsiteX54" fmla="*/ 513199 w 567691"/>
              <a:gd name="connsiteY54" fmla="*/ 232179 h 556118"/>
              <a:gd name="connsiteX55" fmla="*/ 550522 w 567691"/>
              <a:gd name="connsiteY55" fmla="*/ 247942 h 556118"/>
              <a:gd name="connsiteX56" fmla="*/ 536167 w 567691"/>
              <a:gd name="connsiteY56" fmla="*/ 283768 h 556118"/>
              <a:gd name="connsiteX57" fmla="*/ 394054 w 567691"/>
              <a:gd name="connsiteY57" fmla="*/ 381213 h 556118"/>
              <a:gd name="connsiteX58" fmla="*/ 348119 w 567691"/>
              <a:gd name="connsiteY58" fmla="*/ 518783 h 556118"/>
              <a:gd name="connsiteX59" fmla="*/ 339506 w 567691"/>
              <a:gd name="connsiteY59" fmla="*/ 525948 h 556118"/>
              <a:gd name="connsiteX60" fmla="*/ 330893 w 567691"/>
              <a:gd name="connsiteY60" fmla="*/ 518783 h 556118"/>
              <a:gd name="connsiteX61" fmla="*/ 417022 w 567691"/>
              <a:gd name="connsiteY61" fmla="*/ 296665 h 556118"/>
              <a:gd name="connsiteX62" fmla="*/ 513199 w 567691"/>
              <a:gd name="connsiteY62" fmla="*/ 232179 h 556118"/>
              <a:gd name="connsiteX63" fmla="*/ 439992 w 567691"/>
              <a:gd name="connsiteY63" fmla="*/ 187651 h 556118"/>
              <a:gd name="connsiteX64" fmla="*/ 444303 w 567691"/>
              <a:gd name="connsiteY64" fmla="*/ 190522 h 556118"/>
              <a:gd name="connsiteX65" fmla="*/ 450050 w 567691"/>
              <a:gd name="connsiteY65" fmla="*/ 213495 h 556118"/>
              <a:gd name="connsiteX66" fmla="*/ 467292 w 567691"/>
              <a:gd name="connsiteY66" fmla="*/ 229288 h 556118"/>
              <a:gd name="connsiteX67" fmla="*/ 468729 w 567691"/>
              <a:gd name="connsiteY67" fmla="*/ 233596 h 556118"/>
              <a:gd name="connsiteX68" fmla="*/ 465855 w 567691"/>
              <a:gd name="connsiteY68" fmla="*/ 236467 h 556118"/>
              <a:gd name="connsiteX69" fmla="*/ 442866 w 567691"/>
              <a:gd name="connsiteY69" fmla="*/ 243646 h 556118"/>
              <a:gd name="connsiteX70" fmla="*/ 427060 w 567691"/>
              <a:gd name="connsiteY70" fmla="*/ 260875 h 556118"/>
              <a:gd name="connsiteX71" fmla="*/ 422750 w 567691"/>
              <a:gd name="connsiteY71" fmla="*/ 262311 h 556118"/>
              <a:gd name="connsiteX72" fmla="*/ 418439 w 567691"/>
              <a:gd name="connsiteY72" fmla="*/ 259439 h 556118"/>
              <a:gd name="connsiteX73" fmla="*/ 412692 w 567691"/>
              <a:gd name="connsiteY73" fmla="*/ 236467 h 556118"/>
              <a:gd name="connsiteX74" fmla="*/ 395450 w 567691"/>
              <a:gd name="connsiteY74" fmla="*/ 219238 h 556118"/>
              <a:gd name="connsiteX75" fmla="*/ 394013 w 567691"/>
              <a:gd name="connsiteY75" fmla="*/ 214930 h 556118"/>
              <a:gd name="connsiteX76" fmla="*/ 396887 w 567691"/>
              <a:gd name="connsiteY76" fmla="*/ 212059 h 556118"/>
              <a:gd name="connsiteX77" fmla="*/ 419876 w 567691"/>
              <a:gd name="connsiteY77" fmla="*/ 206316 h 556118"/>
              <a:gd name="connsiteX78" fmla="*/ 435682 w 567691"/>
              <a:gd name="connsiteY78" fmla="*/ 189087 h 556118"/>
              <a:gd name="connsiteX79" fmla="*/ 439992 w 567691"/>
              <a:gd name="connsiteY79" fmla="*/ 187651 h 556118"/>
              <a:gd name="connsiteX80" fmla="*/ 45310 w 567691"/>
              <a:gd name="connsiteY80" fmla="*/ 97408 h 556118"/>
              <a:gd name="connsiteX81" fmla="*/ 193105 w 567691"/>
              <a:gd name="connsiteY81" fmla="*/ 194867 h 556118"/>
              <a:gd name="connsiteX82" fmla="*/ 292114 w 567691"/>
              <a:gd name="connsiteY82" fmla="*/ 465745 h 556118"/>
              <a:gd name="connsiteX83" fmla="*/ 280635 w 567691"/>
              <a:gd name="connsiteY83" fmla="*/ 477211 h 556118"/>
              <a:gd name="connsiteX84" fmla="*/ 269156 w 567691"/>
              <a:gd name="connsiteY84" fmla="*/ 468611 h 556118"/>
              <a:gd name="connsiteX85" fmla="*/ 269156 w 567691"/>
              <a:gd name="connsiteY85" fmla="*/ 467178 h 556118"/>
              <a:gd name="connsiteX86" fmla="*/ 193105 w 567691"/>
              <a:gd name="connsiteY86" fmla="*/ 275127 h 556118"/>
              <a:gd name="connsiteX87" fmla="*/ 29526 w 567691"/>
              <a:gd name="connsiteY87" fmla="*/ 170502 h 556118"/>
              <a:gd name="connsiteX88" fmla="*/ 828 w 567691"/>
              <a:gd name="connsiteY88" fmla="*/ 126072 h 556118"/>
              <a:gd name="connsiteX89" fmla="*/ 45310 w 567691"/>
              <a:gd name="connsiteY89" fmla="*/ 97408 h 556118"/>
              <a:gd name="connsiteX90" fmla="*/ 520301 w 567691"/>
              <a:gd name="connsiteY90" fmla="*/ 62978 h 556118"/>
              <a:gd name="connsiteX91" fmla="*/ 566214 w 567691"/>
              <a:gd name="connsiteY91" fmla="*/ 88782 h 556118"/>
              <a:gd name="connsiteX92" fmla="*/ 540388 w 567691"/>
              <a:gd name="connsiteY92" fmla="*/ 136088 h 556118"/>
              <a:gd name="connsiteX93" fmla="*/ 396909 w 567691"/>
              <a:gd name="connsiteY93" fmla="*/ 199164 h 556118"/>
              <a:gd name="connsiteX94" fmla="*/ 336647 w 567691"/>
              <a:gd name="connsiteY94" fmla="*/ 345384 h 556118"/>
              <a:gd name="connsiteX95" fmla="*/ 323734 w 567691"/>
              <a:gd name="connsiteY95" fmla="*/ 355419 h 556118"/>
              <a:gd name="connsiteX96" fmla="*/ 315126 w 567691"/>
              <a:gd name="connsiteY96" fmla="*/ 343951 h 556118"/>
              <a:gd name="connsiteX97" fmla="*/ 437083 w 567691"/>
              <a:gd name="connsiteY97" fmla="*/ 98816 h 556118"/>
              <a:gd name="connsiteX98" fmla="*/ 520301 w 567691"/>
              <a:gd name="connsiteY98" fmla="*/ 62978 h 556118"/>
              <a:gd name="connsiteX99" fmla="*/ 65284 w 567691"/>
              <a:gd name="connsiteY99" fmla="*/ 10115 h 556118"/>
              <a:gd name="connsiteX100" fmla="*/ 68155 w 567691"/>
              <a:gd name="connsiteY100" fmla="*/ 14409 h 556118"/>
              <a:gd name="connsiteX101" fmla="*/ 73898 w 567691"/>
              <a:gd name="connsiteY101" fmla="*/ 37312 h 556118"/>
              <a:gd name="connsiteX102" fmla="*/ 91127 w 567691"/>
              <a:gd name="connsiteY102" fmla="*/ 53058 h 556118"/>
              <a:gd name="connsiteX103" fmla="*/ 92563 w 567691"/>
              <a:gd name="connsiteY103" fmla="*/ 57352 h 556118"/>
              <a:gd name="connsiteX104" fmla="*/ 89692 w 567691"/>
              <a:gd name="connsiteY104" fmla="*/ 60215 h 556118"/>
              <a:gd name="connsiteX105" fmla="*/ 66719 w 567691"/>
              <a:gd name="connsiteY105" fmla="*/ 65941 h 556118"/>
              <a:gd name="connsiteX106" fmla="*/ 50926 w 567691"/>
              <a:gd name="connsiteY106" fmla="*/ 84550 h 556118"/>
              <a:gd name="connsiteX107" fmla="*/ 46618 w 567691"/>
              <a:gd name="connsiteY107" fmla="*/ 84550 h 556118"/>
              <a:gd name="connsiteX108" fmla="*/ 43747 w 567691"/>
              <a:gd name="connsiteY108" fmla="*/ 81687 h 556118"/>
              <a:gd name="connsiteX109" fmla="*/ 36568 w 567691"/>
              <a:gd name="connsiteY109" fmla="*/ 58784 h 556118"/>
              <a:gd name="connsiteX110" fmla="*/ 19339 w 567691"/>
              <a:gd name="connsiteY110" fmla="*/ 43038 h 556118"/>
              <a:gd name="connsiteX111" fmla="*/ 17903 w 567691"/>
              <a:gd name="connsiteY111" fmla="*/ 38744 h 556118"/>
              <a:gd name="connsiteX112" fmla="*/ 20775 w 567691"/>
              <a:gd name="connsiteY112" fmla="*/ 35881 h 556118"/>
              <a:gd name="connsiteX113" fmla="*/ 43747 w 567691"/>
              <a:gd name="connsiteY113" fmla="*/ 28724 h 556118"/>
              <a:gd name="connsiteX114" fmla="*/ 60976 w 567691"/>
              <a:gd name="connsiteY114" fmla="*/ 11546 h 556118"/>
              <a:gd name="connsiteX115" fmla="*/ 65284 w 567691"/>
              <a:gd name="connsiteY115" fmla="*/ 10115 h 556118"/>
              <a:gd name="connsiteX116" fmla="*/ 162964 w 567691"/>
              <a:gd name="connsiteY116" fmla="*/ 1313 h 556118"/>
              <a:gd name="connsiteX117" fmla="*/ 241855 w 567691"/>
              <a:gd name="connsiteY117" fmla="*/ 64406 h 556118"/>
              <a:gd name="connsiteX118" fmla="*/ 287756 w 567691"/>
              <a:gd name="connsiteY118" fmla="*/ 243646 h 556118"/>
              <a:gd name="connsiteX119" fmla="*/ 280584 w 567691"/>
              <a:gd name="connsiteY119" fmla="*/ 250816 h 556118"/>
              <a:gd name="connsiteX120" fmla="*/ 273412 w 567691"/>
              <a:gd name="connsiteY120" fmla="*/ 245080 h 556118"/>
              <a:gd name="connsiteX121" fmla="*/ 221774 w 567691"/>
              <a:gd name="connsiteY121" fmla="*/ 107423 h 556118"/>
              <a:gd name="connsiteX122" fmla="*/ 152923 w 567691"/>
              <a:gd name="connsiteY122" fmla="*/ 55802 h 556118"/>
              <a:gd name="connsiteX123" fmla="*/ 129973 w 567691"/>
              <a:gd name="connsiteY123" fmla="*/ 22822 h 556118"/>
              <a:gd name="connsiteX124" fmla="*/ 162964 w 567691"/>
              <a:gd name="connsiteY124" fmla="*/ 1313 h 556118"/>
              <a:gd name="connsiteX125" fmla="*/ 349436 w 567691"/>
              <a:gd name="connsiteY125" fmla="*/ 0 h 556118"/>
              <a:gd name="connsiteX126" fmla="*/ 352307 w 567691"/>
              <a:gd name="connsiteY126" fmla="*/ 2863 h 556118"/>
              <a:gd name="connsiteX127" fmla="*/ 358050 w 567691"/>
              <a:gd name="connsiteY127" fmla="*/ 25766 h 556118"/>
              <a:gd name="connsiteX128" fmla="*/ 376715 w 567691"/>
              <a:gd name="connsiteY128" fmla="*/ 42943 h 556118"/>
              <a:gd name="connsiteX129" fmla="*/ 376715 w 567691"/>
              <a:gd name="connsiteY129" fmla="*/ 47237 h 556118"/>
              <a:gd name="connsiteX130" fmla="*/ 373844 w 567691"/>
              <a:gd name="connsiteY130" fmla="*/ 50100 h 556118"/>
              <a:gd name="connsiteX131" fmla="*/ 350871 w 567691"/>
              <a:gd name="connsiteY131" fmla="*/ 55826 h 556118"/>
              <a:gd name="connsiteX132" fmla="*/ 335078 w 567691"/>
              <a:gd name="connsiteY132" fmla="*/ 73003 h 556118"/>
              <a:gd name="connsiteX133" fmla="*/ 330770 w 567691"/>
              <a:gd name="connsiteY133" fmla="*/ 74435 h 556118"/>
              <a:gd name="connsiteX134" fmla="*/ 327899 w 567691"/>
              <a:gd name="connsiteY134" fmla="*/ 71572 h 556118"/>
              <a:gd name="connsiteX135" fmla="*/ 320720 w 567691"/>
              <a:gd name="connsiteY135" fmla="*/ 48669 h 556118"/>
              <a:gd name="connsiteX136" fmla="*/ 303491 w 567691"/>
              <a:gd name="connsiteY136" fmla="*/ 32923 h 556118"/>
              <a:gd name="connsiteX137" fmla="*/ 302055 w 567691"/>
              <a:gd name="connsiteY137" fmla="*/ 28629 h 556118"/>
              <a:gd name="connsiteX138" fmla="*/ 304927 w 567691"/>
              <a:gd name="connsiteY138" fmla="*/ 25766 h 556118"/>
              <a:gd name="connsiteX139" fmla="*/ 329335 w 567691"/>
              <a:gd name="connsiteY139" fmla="*/ 18609 h 556118"/>
              <a:gd name="connsiteX140" fmla="*/ 345128 w 567691"/>
              <a:gd name="connsiteY140" fmla="*/ 1431 h 556118"/>
              <a:gd name="connsiteX141" fmla="*/ 349436 w 567691"/>
              <a:gd name="connsiteY141" fmla="*/ 0 h 55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567691" h="556118">
                <a:moveTo>
                  <a:pt x="511598" y="416712"/>
                </a:moveTo>
                <a:cubicBezTo>
                  <a:pt x="523273" y="416354"/>
                  <a:pt x="529020" y="418504"/>
                  <a:pt x="529020" y="418504"/>
                </a:cubicBezTo>
                <a:cubicBezTo>
                  <a:pt x="544825" y="419937"/>
                  <a:pt x="556320" y="432837"/>
                  <a:pt x="554883" y="448604"/>
                </a:cubicBezTo>
                <a:cubicBezTo>
                  <a:pt x="553446" y="464370"/>
                  <a:pt x="539078" y="475837"/>
                  <a:pt x="523272" y="474404"/>
                </a:cubicBezTo>
                <a:cubicBezTo>
                  <a:pt x="521836" y="474404"/>
                  <a:pt x="488788" y="461504"/>
                  <a:pt x="458614" y="472970"/>
                </a:cubicBezTo>
                <a:cubicBezTo>
                  <a:pt x="409761" y="493037"/>
                  <a:pt x="395393" y="546070"/>
                  <a:pt x="395393" y="546070"/>
                </a:cubicBezTo>
                <a:cubicBezTo>
                  <a:pt x="393956" y="548937"/>
                  <a:pt x="391082" y="550370"/>
                  <a:pt x="388209" y="548937"/>
                </a:cubicBezTo>
                <a:cubicBezTo>
                  <a:pt x="385335" y="547503"/>
                  <a:pt x="383898" y="546070"/>
                  <a:pt x="385335" y="543203"/>
                </a:cubicBezTo>
                <a:cubicBezTo>
                  <a:pt x="385335" y="543203"/>
                  <a:pt x="388209" y="460070"/>
                  <a:pt x="458614" y="429971"/>
                </a:cubicBezTo>
                <a:cubicBezTo>
                  <a:pt x="482322" y="419937"/>
                  <a:pt x="499923" y="417071"/>
                  <a:pt x="511598" y="416712"/>
                </a:cubicBezTo>
                <a:close/>
                <a:moveTo>
                  <a:pt x="57273" y="382543"/>
                </a:moveTo>
                <a:cubicBezTo>
                  <a:pt x="72947" y="382745"/>
                  <a:pt x="106581" y="385164"/>
                  <a:pt x="144252" y="401292"/>
                </a:cubicBezTo>
                <a:cubicBezTo>
                  <a:pt x="253317" y="450033"/>
                  <a:pt x="250447" y="550384"/>
                  <a:pt x="250447" y="550384"/>
                </a:cubicBezTo>
                <a:cubicBezTo>
                  <a:pt x="250447" y="553251"/>
                  <a:pt x="247577" y="556118"/>
                  <a:pt x="244707" y="556118"/>
                </a:cubicBezTo>
                <a:cubicBezTo>
                  <a:pt x="241836" y="556118"/>
                  <a:pt x="240401" y="554684"/>
                  <a:pt x="238966" y="551817"/>
                </a:cubicBezTo>
                <a:cubicBezTo>
                  <a:pt x="238966" y="551817"/>
                  <a:pt x="217440" y="471537"/>
                  <a:pt x="151427" y="447166"/>
                </a:cubicBezTo>
                <a:cubicBezTo>
                  <a:pt x="105505" y="429963"/>
                  <a:pt x="56713" y="438565"/>
                  <a:pt x="56713" y="438565"/>
                </a:cubicBezTo>
                <a:cubicBezTo>
                  <a:pt x="42362" y="441432"/>
                  <a:pt x="28011" y="429963"/>
                  <a:pt x="25141" y="415627"/>
                </a:cubicBezTo>
                <a:cubicBezTo>
                  <a:pt x="22271" y="399858"/>
                  <a:pt x="33752" y="385522"/>
                  <a:pt x="48102" y="382655"/>
                </a:cubicBezTo>
                <a:cubicBezTo>
                  <a:pt x="48820" y="382655"/>
                  <a:pt x="52048" y="382476"/>
                  <a:pt x="57273" y="382543"/>
                </a:cubicBezTo>
                <a:close/>
                <a:moveTo>
                  <a:pt x="536112" y="321164"/>
                </a:moveTo>
                <a:cubicBezTo>
                  <a:pt x="537547" y="322595"/>
                  <a:pt x="538983" y="322595"/>
                  <a:pt x="538983" y="325458"/>
                </a:cubicBezTo>
                <a:lnTo>
                  <a:pt x="546162" y="348361"/>
                </a:lnTo>
                <a:lnTo>
                  <a:pt x="563391" y="364107"/>
                </a:lnTo>
                <a:cubicBezTo>
                  <a:pt x="564827" y="365538"/>
                  <a:pt x="564827" y="366970"/>
                  <a:pt x="564827" y="368401"/>
                </a:cubicBezTo>
                <a:cubicBezTo>
                  <a:pt x="563391" y="369833"/>
                  <a:pt x="563391" y="371264"/>
                  <a:pt x="560520" y="371264"/>
                </a:cubicBezTo>
                <a:lnTo>
                  <a:pt x="537547" y="376990"/>
                </a:lnTo>
                <a:lnTo>
                  <a:pt x="521754" y="395599"/>
                </a:lnTo>
                <a:cubicBezTo>
                  <a:pt x="520318" y="395599"/>
                  <a:pt x="518882" y="397030"/>
                  <a:pt x="517446" y="395599"/>
                </a:cubicBezTo>
                <a:cubicBezTo>
                  <a:pt x="516011" y="395599"/>
                  <a:pt x="514575" y="394167"/>
                  <a:pt x="514575" y="392736"/>
                </a:cubicBezTo>
                <a:lnTo>
                  <a:pt x="508832" y="369833"/>
                </a:lnTo>
                <a:lnTo>
                  <a:pt x="490167" y="354087"/>
                </a:lnTo>
                <a:cubicBezTo>
                  <a:pt x="490167" y="352656"/>
                  <a:pt x="488731" y="351224"/>
                  <a:pt x="490167" y="349793"/>
                </a:cubicBezTo>
                <a:cubicBezTo>
                  <a:pt x="490167" y="348361"/>
                  <a:pt x="491603" y="346930"/>
                  <a:pt x="493038" y="346930"/>
                </a:cubicBezTo>
                <a:lnTo>
                  <a:pt x="516011" y="339773"/>
                </a:lnTo>
                <a:lnTo>
                  <a:pt x="531804" y="322595"/>
                </a:lnTo>
                <a:cubicBezTo>
                  <a:pt x="533240" y="321164"/>
                  <a:pt x="534676" y="321164"/>
                  <a:pt x="536112" y="321164"/>
                </a:cubicBezTo>
                <a:close/>
                <a:moveTo>
                  <a:pt x="117011" y="279553"/>
                </a:moveTo>
                <a:cubicBezTo>
                  <a:pt x="118446" y="279553"/>
                  <a:pt x="119882" y="280985"/>
                  <a:pt x="119882" y="282418"/>
                </a:cubicBezTo>
                <a:lnTo>
                  <a:pt x="127061" y="305337"/>
                </a:lnTo>
                <a:lnTo>
                  <a:pt x="144290" y="321093"/>
                </a:lnTo>
                <a:cubicBezTo>
                  <a:pt x="145726" y="322526"/>
                  <a:pt x="145726" y="323958"/>
                  <a:pt x="145726" y="326823"/>
                </a:cubicBezTo>
                <a:cubicBezTo>
                  <a:pt x="145726" y="328255"/>
                  <a:pt x="144290" y="328255"/>
                  <a:pt x="142854" y="329688"/>
                </a:cubicBezTo>
                <a:lnTo>
                  <a:pt x="119882" y="335418"/>
                </a:lnTo>
                <a:lnTo>
                  <a:pt x="102653" y="352607"/>
                </a:lnTo>
                <a:cubicBezTo>
                  <a:pt x="102653" y="354039"/>
                  <a:pt x="99781" y="354039"/>
                  <a:pt x="98345" y="354039"/>
                </a:cubicBezTo>
                <a:cubicBezTo>
                  <a:pt x="96910" y="354039"/>
                  <a:pt x="95474" y="352607"/>
                  <a:pt x="95474" y="351174"/>
                </a:cubicBezTo>
                <a:lnTo>
                  <a:pt x="89731" y="328255"/>
                </a:lnTo>
                <a:lnTo>
                  <a:pt x="72502" y="312499"/>
                </a:lnTo>
                <a:cubicBezTo>
                  <a:pt x="71066" y="311066"/>
                  <a:pt x="69630" y="309634"/>
                  <a:pt x="71066" y="308201"/>
                </a:cubicBezTo>
                <a:cubicBezTo>
                  <a:pt x="71066" y="306769"/>
                  <a:pt x="72502" y="305337"/>
                  <a:pt x="73937" y="303904"/>
                </a:cubicBezTo>
                <a:lnTo>
                  <a:pt x="96910" y="298174"/>
                </a:lnTo>
                <a:lnTo>
                  <a:pt x="112703" y="280985"/>
                </a:lnTo>
                <a:cubicBezTo>
                  <a:pt x="114139" y="279553"/>
                  <a:pt x="115575" y="279553"/>
                  <a:pt x="117011" y="279553"/>
                </a:cubicBezTo>
                <a:close/>
                <a:moveTo>
                  <a:pt x="513199" y="232179"/>
                </a:moveTo>
                <a:cubicBezTo>
                  <a:pt x="527554" y="226447"/>
                  <a:pt x="544780" y="233612"/>
                  <a:pt x="550522" y="247942"/>
                </a:cubicBezTo>
                <a:cubicBezTo>
                  <a:pt x="557699" y="262272"/>
                  <a:pt x="550522" y="278036"/>
                  <a:pt x="536167" y="283768"/>
                </a:cubicBezTo>
                <a:cubicBezTo>
                  <a:pt x="534731" y="285201"/>
                  <a:pt x="468699" y="295232"/>
                  <a:pt x="394054" y="381213"/>
                </a:cubicBezTo>
                <a:cubicBezTo>
                  <a:pt x="352425" y="429936"/>
                  <a:pt x="348119" y="518783"/>
                  <a:pt x="348119" y="518783"/>
                </a:cubicBezTo>
                <a:cubicBezTo>
                  <a:pt x="348119" y="523082"/>
                  <a:pt x="343812" y="527381"/>
                  <a:pt x="339506" y="525948"/>
                </a:cubicBezTo>
                <a:cubicBezTo>
                  <a:pt x="335199" y="525948"/>
                  <a:pt x="332328" y="523082"/>
                  <a:pt x="330893" y="518783"/>
                </a:cubicBezTo>
                <a:cubicBezTo>
                  <a:pt x="330893" y="518783"/>
                  <a:pt x="316538" y="389811"/>
                  <a:pt x="417022" y="296665"/>
                </a:cubicBezTo>
                <a:cubicBezTo>
                  <a:pt x="465828" y="249375"/>
                  <a:pt x="513199" y="232179"/>
                  <a:pt x="513199" y="232179"/>
                </a:cubicBezTo>
                <a:close/>
                <a:moveTo>
                  <a:pt x="439992" y="187651"/>
                </a:moveTo>
                <a:cubicBezTo>
                  <a:pt x="442866" y="187651"/>
                  <a:pt x="442866" y="189087"/>
                  <a:pt x="444303" y="190522"/>
                </a:cubicBezTo>
                <a:lnTo>
                  <a:pt x="450050" y="213495"/>
                </a:lnTo>
                <a:lnTo>
                  <a:pt x="467292" y="229288"/>
                </a:lnTo>
                <a:cubicBezTo>
                  <a:pt x="468729" y="230724"/>
                  <a:pt x="468729" y="232160"/>
                  <a:pt x="468729" y="233596"/>
                </a:cubicBezTo>
                <a:cubicBezTo>
                  <a:pt x="468729" y="235031"/>
                  <a:pt x="467292" y="236467"/>
                  <a:pt x="465855" y="236467"/>
                </a:cubicBezTo>
                <a:lnTo>
                  <a:pt x="442866" y="243646"/>
                </a:lnTo>
                <a:lnTo>
                  <a:pt x="427060" y="260875"/>
                </a:lnTo>
                <a:cubicBezTo>
                  <a:pt x="425624" y="262311"/>
                  <a:pt x="424187" y="262311"/>
                  <a:pt x="422750" y="262311"/>
                </a:cubicBezTo>
                <a:cubicBezTo>
                  <a:pt x="421313" y="260875"/>
                  <a:pt x="419876" y="260875"/>
                  <a:pt x="418439" y="259439"/>
                </a:cubicBezTo>
                <a:lnTo>
                  <a:pt x="412692" y="236467"/>
                </a:lnTo>
                <a:lnTo>
                  <a:pt x="395450" y="219238"/>
                </a:lnTo>
                <a:cubicBezTo>
                  <a:pt x="394013" y="219238"/>
                  <a:pt x="394013" y="216366"/>
                  <a:pt x="394013" y="214930"/>
                </a:cubicBezTo>
                <a:cubicBezTo>
                  <a:pt x="394013" y="213495"/>
                  <a:pt x="395450" y="212059"/>
                  <a:pt x="396887" y="212059"/>
                </a:cubicBezTo>
                <a:lnTo>
                  <a:pt x="419876" y="206316"/>
                </a:lnTo>
                <a:lnTo>
                  <a:pt x="435682" y="189087"/>
                </a:lnTo>
                <a:cubicBezTo>
                  <a:pt x="437118" y="187651"/>
                  <a:pt x="438555" y="186215"/>
                  <a:pt x="439992" y="187651"/>
                </a:cubicBezTo>
                <a:close/>
                <a:moveTo>
                  <a:pt x="45310" y="97408"/>
                </a:moveTo>
                <a:cubicBezTo>
                  <a:pt x="46745" y="97408"/>
                  <a:pt x="129969" y="123206"/>
                  <a:pt x="193105" y="194867"/>
                </a:cubicBezTo>
                <a:cubicBezTo>
                  <a:pt x="293549" y="300925"/>
                  <a:pt x="292114" y="465745"/>
                  <a:pt x="292114" y="465745"/>
                </a:cubicBezTo>
                <a:cubicBezTo>
                  <a:pt x="292114" y="472911"/>
                  <a:pt x="287809" y="477211"/>
                  <a:pt x="280635" y="477211"/>
                </a:cubicBezTo>
                <a:cubicBezTo>
                  <a:pt x="274895" y="478644"/>
                  <a:pt x="270590" y="474344"/>
                  <a:pt x="269156" y="468611"/>
                </a:cubicBezTo>
                <a:lnTo>
                  <a:pt x="269156" y="467178"/>
                </a:lnTo>
                <a:cubicBezTo>
                  <a:pt x="269156" y="467178"/>
                  <a:pt x="254806" y="351087"/>
                  <a:pt x="193105" y="275127"/>
                </a:cubicBezTo>
                <a:cubicBezTo>
                  <a:pt x="118490" y="184834"/>
                  <a:pt x="29526" y="170502"/>
                  <a:pt x="29526" y="170502"/>
                </a:cubicBezTo>
                <a:cubicBezTo>
                  <a:pt x="9437" y="166202"/>
                  <a:pt x="-3477" y="146137"/>
                  <a:pt x="828" y="126072"/>
                </a:cubicBezTo>
                <a:cubicBezTo>
                  <a:pt x="5132" y="106007"/>
                  <a:pt x="25221" y="93108"/>
                  <a:pt x="45310" y="97408"/>
                </a:cubicBezTo>
                <a:close/>
                <a:moveTo>
                  <a:pt x="520301" y="62978"/>
                </a:moveTo>
                <a:cubicBezTo>
                  <a:pt x="540388" y="57244"/>
                  <a:pt x="560475" y="68712"/>
                  <a:pt x="566214" y="88782"/>
                </a:cubicBezTo>
                <a:cubicBezTo>
                  <a:pt x="571953" y="108851"/>
                  <a:pt x="560475" y="130354"/>
                  <a:pt x="540388" y="136088"/>
                </a:cubicBezTo>
                <a:cubicBezTo>
                  <a:pt x="537518" y="136088"/>
                  <a:pt x="452865" y="143256"/>
                  <a:pt x="396909" y="199164"/>
                </a:cubicBezTo>
                <a:cubicBezTo>
                  <a:pt x="328039" y="267973"/>
                  <a:pt x="336647" y="345384"/>
                  <a:pt x="336647" y="345384"/>
                </a:cubicBezTo>
                <a:cubicBezTo>
                  <a:pt x="335213" y="351118"/>
                  <a:pt x="330908" y="355419"/>
                  <a:pt x="323734" y="355419"/>
                </a:cubicBezTo>
                <a:cubicBezTo>
                  <a:pt x="319430" y="353985"/>
                  <a:pt x="315126" y="349685"/>
                  <a:pt x="315126" y="343951"/>
                </a:cubicBezTo>
                <a:cubicBezTo>
                  <a:pt x="315126" y="343951"/>
                  <a:pt x="292169" y="184828"/>
                  <a:pt x="437083" y="98816"/>
                </a:cubicBezTo>
                <a:cubicBezTo>
                  <a:pt x="470083" y="80181"/>
                  <a:pt x="520301" y="62978"/>
                  <a:pt x="520301" y="62978"/>
                </a:cubicBezTo>
                <a:close/>
                <a:moveTo>
                  <a:pt x="65284" y="10115"/>
                </a:moveTo>
                <a:cubicBezTo>
                  <a:pt x="66719" y="11546"/>
                  <a:pt x="68155" y="11546"/>
                  <a:pt x="68155" y="14409"/>
                </a:cubicBezTo>
                <a:lnTo>
                  <a:pt x="73898" y="37312"/>
                </a:lnTo>
                <a:lnTo>
                  <a:pt x="91127" y="53058"/>
                </a:lnTo>
                <a:cubicBezTo>
                  <a:pt x="92563" y="54489"/>
                  <a:pt x="93999" y="55921"/>
                  <a:pt x="92563" y="57352"/>
                </a:cubicBezTo>
                <a:cubicBezTo>
                  <a:pt x="92563" y="58784"/>
                  <a:pt x="91127" y="60215"/>
                  <a:pt x="89692" y="60215"/>
                </a:cubicBezTo>
                <a:lnTo>
                  <a:pt x="66719" y="65941"/>
                </a:lnTo>
                <a:lnTo>
                  <a:pt x="50926" y="84550"/>
                </a:lnTo>
                <a:cubicBezTo>
                  <a:pt x="49490" y="84550"/>
                  <a:pt x="48054" y="85981"/>
                  <a:pt x="46618" y="84550"/>
                </a:cubicBezTo>
                <a:cubicBezTo>
                  <a:pt x="45183" y="84550"/>
                  <a:pt x="43747" y="83118"/>
                  <a:pt x="43747" y="81687"/>
                </a:cubicBezTo>
                <a:lnTo>
                  <a:pt x="36568" y="58784"/>
                </a:lnTo>
                <a:lnTo>
                  <a:pt x="19339" y="43038"/>
                </a:lnTo>
                <a:cubicBezTo>
                  <a:pt x="17903" y="41607"/>
                  <a:pt x="17903" y="40175"/>
                  <a:pt x="17903" y="38744"/>
                </a:cubicBezTo>
                <a:cubicBezTo>
                  <a:pt x="17903" y="37312"/>
                  <a:pt x="19339" y="35881"/>
                  <a:pt x="20775" y="35881"/>
                </a:cubicBezTo>
                <a:lnTo>
                  <a:pt x="43747" y="28724"/>
                </a:lnTo>
                <a:lnTo>
                  <a:pt x="60976" y="11546"/>
                </a:lnTo>
                <a:cubicBezTo>
                  <a:pt x="60976" y="10115"/>
                  <a:pt x="63848" y="10115"/>
                  <a:pt x="65284" y="10115"/>
                </a:cubicBezTo>
                <a:close/>
                <a:moveTo>
                  <a:pt x="162964" y="1313"/>
                </a:moveTo>
                <a:cubicBezTo>
                  <a:pt x="164398" y="1313"/>
                  <a:pt x="208864" y="14218"/>
                  <a:pt x="241855" y="64406"/>
                </a:cubicBezTo>
                <a:cubicBezTo>
                  <a:pt x="294928" y="144705"/>
                  <a:pt x="287756" y="243646"/>
                  <a:pt x="287756" y="243646"/>
                </a:cubicBezTo>
                <a:cubicBezTo>
                  <a:pt x="287756" y="247948"/>
                  <a:pt x="284887" y="250816"/>
                  <a:pt x="280584" y="250816"/>
                </a:cubicBezTo>
                <a:cubicBezTo>
                  <a:pt x="277715" y="250816"/>
                  <a:pt x="273412" y="249382"/>
                  <a:pt x="273412" y="245080"/>
                </a:cubicBezTo>
                <a:cubicBezTo>
                  <a:pt x="273412" y="245080"/>
                  <a:pt x="264806" y="161913"/>
                  <a:pt x="221774" y="107423"/>
                </a:cubicBezTo>
                <a:cubicBezTo>
                  <a:pt x="183045" y="58670"/>
                  <a:pt x="152923" y="55802"/>
                  <a:pt x="152923" y="55802"/>
                </a:cubicBezTo>
                <a:cubicBezTo>
                  <a:pt x="137145" y="52934"/>
                  <a:pt x="127104" y="38595"/>
                  <a:pt x="129973" y="22822"/>
                </a:cubicBezTo>
                <a:cubicBezTo>
                  <a:pt x="132842" y="7048"/>
                  <a:pt x="147186" y="-2989"/>
                  <a:pt x="162964" y="1313"/>
                </a:cubicBezTo>
                <a:close/>
                <a:moveTo>
                  <a:pt x="349436" y="0"/>
                </a:moveTo>
                <a:cubicBezTo>
                  <a:pt x="350871" y="0"/>
                  <a:pt x="352307" y="1431"/>
                  <a:pt x="352307" y="2863"/>
                </a:cubicBezTo>
                <a:lnTo>
                  <a:pt x="358050" y="25766"/>
                </a:lnTo>
                <a:lnTo>
                  <a:pt x="376715" y="42943"/>
                </a:lnTo>
                <a:cubicBezTo>
                  <a:pt x="376715" y="42943"/>
                  <a:pt x="378151" y="45806"/>
                  <a:pt x="376715" y="47237"/>
                </a:cubicBezTo>
                <a:cubicBezTo>
                  <a:pt x="376715" y="48669"/>
                  <a:pt x="375279" y="50100"/>
                  <a:pt x="373844" y="50100"/>
                </a:cubicBezTo>
                <a:lnTo>
                  <a:pt x="350871" y="55826"/>
                </a:lnTo>
                <a:lnTo>
                  <a:pt x="335078" y="73003"/>
                </a:lnTo>
                <a:cubicBezTo>
                  <a:pt x="333642" y="74435"/>
                  <a:pt x="332206" y="75866"/>
                  <a:pt x="330770" y="74435"/>
                </a:cubicBezTo>
                <a:cubicBezTo>
                  <a:pt x="329335" y="74435"/>
                  <a:pt x="327899" y="73003"/>
                  <a:pt x="327899" y="71572"/>
                </a:cubicBezTo>
                <a:lnTo>
                  <a:pt x="320720" y="48669"/>
                </a:lnTo>
                <a:lnTo>
                  <a:pt x="303491" y="32923"/>
                </a:lnTo>
                <a:cubicBezTo>
                  <a:pt x="302055" y="31492"/>
                  <a:pt x="302055" y="30060"/>
                  <a:pt x="302055" y="28629"/>
                </a:cubicBezTo>
                <a:cubicBezTo>
                  <a:pt x="303491" y="27197"/>
                  <a:pt x="303491" y="25766"/>
                  <a:pt x="304927" y="25766"/>
                </a:cubicBezTo>
                <a:lnTo>
                  <a:pt x="329335" y="18609"/>
                </a:lnTo>
                <a:lnTo>
                  <a:pt x="345128" y="1431"/>
                </a:lnTo>
                <a:cubicBezTo>
                  <a:pt x="346564" y="0"/>
                  <a:pt x="348000" y="0"/>
                  <a:pt x="3494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79618" y="1886934"/>
            <a:ext cx="11242623" cy="5163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chemeClr val="accent2"/>
                </a:solidFill>
                <a:latin typeface="+mn-ea"/>
              </a:rPr>
              <a:t>提示</a:t>
            </a:r>
            <a:r>
              <a:rPr lang="zh-CN" altLang="en-US" sz="2800" dirty="0">
                <a:latin typeface="+mn-ea"/>
              </a:rPr>
              <a:t>：</a:t>
            </a:r>
            <a:r>
              <a:rPr lang="zh-CN" altLang="en-US" sz="2400" dirty="0"/>
              <a:t>请提早关注目的地区的签证申请要求，提前准备好所需材料</a:t>
            </a:r>
            <a:r>
              <a:rPr lang="en-US" altLang="zh-CN" sz="2400" dirty="0"/>
              <a:t>~</a:t>
            </a:r>
          </a:p>
          <a:p>
            <a:pPr>
              <a:lnSpc>
                <a:spcPct val="130000"/>
              </a:lnSpc>
            </a:pPr>
            <a:r>
              <a:rPr lang="zh-CN" altLang="en-US" sz="2400" dirty="0"/>
              <a:t>             由于各地签证信息随时更新，请自行在大使馆网站上查询签证申请信息</a:t>
            </a:r>
            <a:endParaRPr lang="en-US" altLang="zh-CN" sz="2400" dirty="0"/>
          </a:p>
          <a:p>
            <a:pPr>
              <a:lnSpc>
                <a:spcPct val="130000"/>
              </a:lnSpc>
            </a:pPr>
            <a:endParaRPr lang="en-US" altLang="zh-CN" sz="2400" dirty="0"/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chemeClr val="accent2"/>
                </a:solidFill>
                <a:latin typeface="+mn-ea"/>
              </a:rPr>
              <a:t>必备材料：</a:t>
            </a:r>
            <a:r>
              <a:rPr lang="zh-CN" altLang="en-US" sz="2400" dirty="0"/>
              <a:t>个人护照</a:t>
            </a:r>
            <a:endParaRPr lang="en-US" altLang="zh-CN" sz="2400" dirty="0"/>
          </a:p>
          <a:p>
            <a:pPr>
              <a:lnSpc>
                <a:spcPct val="130000"/>
              </a:lnSpc>
            </a:pPr>
            <a:r>
              <a:rPr lang="en-US" altLang="zh-CN" sz="2400" dirty="0"/>
              <a:t>                      </a:t>
            </a:r>
            <a:r>
              <a:rPr lang="zh-CN" altLang="en-US" sz="2400" dirty="0"/>
              <a:t>对方大学的录取通知书或邀请信</a:t>
            </a:r>
            <a:endParaRPr lang="en-US" altLang="zh-CN" sz="2400" dirty="0"/>
          </a:p>
          <a:p>
            <a:pPr>
              <a:lnSpc>
                <a:spcPct val="130000"/>
              </a:lnSpc>
            </a:pPr>
            <a:r>
              <a:rPr lang="en-US" altLang="zh-CN" sz="2400" dirty="0"/>
              <a:t>                      </a:t>
            </a:r>
            <a:r>
              <a:rPr lang="zh-CN" altLang="en-US" sz="2400" dirty="0"/>
              <a:t>资产证明</a:t>
            </a:r>
            <a:endParaRPr lang="en-US" altLang="zh-CN" sz="2400" dirty="0"/>
          </a:p>
          <a:p>
            <a:pPr>
              <a:lnSpc>
                <a:spcPct val="130000"/>
              </a:lnSpc>
            </a:pPr>
            <a:endParaRPr lang="en-US" altLang="zh-CN" sz="2400" dirty="0"/>
          </a:p>
          <a:p>
            <a:pPr>
              <a:lnSpc>
                <a:spcPct val="130000"/>
              </a:lnSpc>
            </a:pPr>
            <a:r>
              <a:rPr lang="zh-CN" altLang="en-US" sz="2400" dirty="0"/>
              <a:t>提示：中国银行可在线开立存款证明</a:t>
            </a:r>
            <a:endParaRPr lang="en-US" altLang="zh-CN" sz="2400" dirty="0"/>
          </a:p>
          <a:p>
            <a:pPr>
              <a:lnSpc>
                <a:spcPct val="130000"/>
              </a:lnSpc>
            </a:pPr>
            <a:endParaRPr lang="en-US" altLang="zh-CN" sz="1600" b="1" dirty="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endParaRPr lang="en-US" altLang="zh-CN" sz="1600" b="1" dirty="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endParaRPr lang="en-US" altLang="zh-CN" sz="24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" t="2801" r="1"/>
          <a:stretch>
            <a:fillRect/>
          </a:stretch>
        </p:blipFill>
        <p:spPr>
          <a:xfrm>
            <a:off x="7806518" y="3848669"/>
            <a:ext cx="4385481" cy="300933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350" y="3790522"/>
            <a:ext cx="4439270" cy="3067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907479" y="-1195343"/>
            <a:ext cx="7814960" cy="924868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59500" b="1" dirty="0">
                <a:solidFill>
                  <a:schemeClr val="bg1">
                    <a:lumMod val="95000"/>
                  </a:schemeClr>
                </a:solidFill>
              </a:rPr>
              <a:t>貮</a:t>
            </a:r>
          </a:p>
        </p:txBody>
      </p:sp>
      <p:sp>
        <p:nvSpPr>
          <p:cNvPr id="4" name="矩形 3"/>
          <p:cNvSpPr/>
          <p:nvPr/>
        </p:nvSpPr>
        <p:spPr>
          <a:xfrm>
            <a:off x="8284521" y="-1195343"/>
            <a:ext cx="7814960" cy="924868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59500" b="1" dirty="0">
                <a:solidFill>
                  <a:schemeClr val="bg1">
                    <a:lumMod val="95000"/>
                  </a:schemeClr>
                </a:solidFill>
              </a:rPr>
              <a:t>貮</a:t>
            </a:r>
          </a:p>
        </p:txBody>
      </p:sp>
      <p:sp>
        <p:nvSpPr>
          <p:cNvPr id="6" name="矩形 5"/>
          <p:cNvSpPr/>
          <p:nvPr/>
        </p:nvSpPr>
        <p:spPr>
          <a:xfrm>
            <a:off x="5388114" y="1677953"/>
            <a:ext cx="1415772" cy="156966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9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貮</a:t>
            </a:r>
          </a:p>
        </p:txBody>
      </p:sp>
      <p:sp>
        <p:nvSpPr>
          <p:cNvPr id="7" name="矩形 6"/>
          <p:cNvSpPr/>
          <p:nvPr/>
        </p:nvSpPr>
        <p:spPr>
          <a:xfrm>
            <a:off x="4977740" y="3460339"/>
            <a:ext cx="2236510" cy="70788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4000" dirty="0"/>
              <a:t>出行指南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3076832" y="3348681"/>
            <a:ext cx="6067168" cy="12357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矩形 168"/>
          <p:cNvSpPr/>
          <p:nvPr/>
        </p:nvSpPr>
        <p:spPr>
          <a:xfrm>
            <a:off x="0" y="0"/>
            <a:ext cx="12192000" cy="1650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0" name="矩形 169"/>
          <p:cNvSpPr/>
          <p:nvPr/>
        </p:nvSpPr>
        <p:spPr>
          <a:xfrm>
            <a:off x="169250" y="404312"/>
            <a:ext cx="5366739" cy="1257300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zh-CN" altLang="en-US" sz="8800" b="1" dirty="0">
                <a:solidFill>
                  <a:schemeClr val="bg1"/>
                </a:solidFill>
              </a:rPr>
              <a:t>心路历程</a:t>
            </a:r>
          </a:p>
        </p:txBody>
      </p:sp>
      <p:sp>
        <p:nvSpPr>
          <p:cNvPr id="18" name="椭圆 2"/>
          <p:cNvSpPr/>
          <p:nvPr/>
        </p:nvSpPr>
        <p:spPr>
          <a:xfrm>
            <a:off x="1005001" y="4193763"/>
            <a:ext cx="863372" cy="953568"/>
          </a:xfrm>
          <a:custGeom>
            <a:avLst/>
            <a:gdLst>
              <a:gd name="T0" fmla="*/ 6358 w 6390"/>
              <a:gd name="T1" fmla="*/ 4216 h 7067"/>
              <a:gd name="T2" fmla="*/ 6039 w 6390"/>
              <a:gd name="T3" fmla="*/ 790 h 7067"/>
              <a:gd name="T4" fmla="*/ 5338 w 6390"/>
              <a:gd name="T5" fmla="*/ 85 h 7067"/>
              <a:gd name="T6" fmla="*/ 1695 w 6390"/>
              <a:gd name="T7" fmla="*/ 1251 h 7067"/>
              <a:gd name="T8" fmla="*/ 1134 w 6390"/>
              <a:gd name="T9" fmla="*/ 5906 h 7067"/>
              <a:gd name="T10" fmla="*/ 5801 w 6390"/>
              <a:gd name="T11" fmla="*/ 5455 h 7067"/>
              <a:gd name="T12" fmla="*/ 6059 w 6390"/>
              <a:gd name="T13" fmla="*/ 5161 h 7067"/>
              <a:gd name="T14" fmla="*/ 6358 w 6390"/>
              <a:gd name="T15" fmla="*/ 4216 h 7067"/>
              <a:gd name="T16" fmla="*/ 2399 w 6390"/>
              <a:gd name="T17" fmla="*/ 1598 h 7067"/>
              <a:gd name="T18" fmla="*/ 2997 w 6390"/>
              <a:gd name="T19" fmla="*/ 2196 h 7067"/>
              <a:gd name="T20" fmla="*/ 2399 w 6390"/>
              <a:gd name="T21" fmla="*/ 2794 h 7067"/>
              <a:gd name="T22" fmla="*/ 1800 w 6390"/>
              <a:gd name="T23" fmla="*/ 2196 h 7067"/>
              <a:gd name="T24" fmla="*/ 2399 w 6390"/>
              <a:gd name="T25" fmla="*/ 1598 h 7067"/>
              <a:gd name="T26" fmla="*/ 1647 w 6390"/>
              <a:gd name="T27" fmla="*/ 4555 h 7067"/>
              <a:gd name="T28" fmla="*/ 1049 w 6390"/>
              <a:gd name="T29" fmla="*/ 3957 h 7067"/>
              <a:gd name="T30" fmla="*/ 1647 w 6390"/>
              <a:gd name="T31" fmla="*/ 3359 h 7067"/>
              <a:gd name="T32" fmla="*/ 2246 w 6390"/>
              <a:gd name="T33" fmla="*/ 3957 h 7067"/>
              <a:gd name="T34" fmla="*/ 1647 w 6390"/>
              <a:gd name="T35" fmla="*/ 4555 h 7067"/>
              <a:gd name="T36" fmla="*/ 2688 w 6390"/>
              <a:gd name="T37" fmla="*/ 5994 h 7067"/>
              <a:gd name="T38" fmla="*/ 2090 w 6390"/>
              <a:gd name="T39" fmla="*/ 5396 h 7067"/>
              <a:gd name="T40" fmla="*/ 2688 w 6390"/>
              <a:gd name="T41" fmla="*/ 4798 h 7067"/>
              <a:gd name="T42" fmla="*/ 3286 w 6390"/>
              <a:gd name="T43" fmla="*/ 5396 h 7067"/>
              <a:gd name="T44" fmla="*/ 2688 w 6390"/>
              <a:gd name="T45" fmla="*/ 5994 h 7067"/>
              <a:gd name="T46" fmla="*/ 3544 w 6390"/>
              <a:gd name="T47" fmla="*/ 1168 h 7067"/>
              <a:gd name="T48" fmla="*/ 4142 w 6390"/>
              <a:gd name="T49" fmla="*/ 570 h 7067"/>
              <a:gd name="T50" fmla="*/ 4740 w 6390"/>
              <a:gd name="T51" fmla="*/ 1168 h 7067"/>
              <a:gd name="T52" fmla="*/ 4142 w 6390"/>
              <a:gd name="T53" fmla="*/ 1766 h 7067"/>
              <a:gd name="T54" fmla="*/ 3544 w 6390"/>
              <a:gd name="T55" fmla="*/ 1168 h 7067"/>
              <a:gd name="T56" fmla="*/ 4446 w 6390"/>
              <a:gd name="T57" fmla="*/ 5615 h 7067"/>
              <a:gd name="T58" fmla="*/ 3848 w 6390"/>
              <a:gd name="T59" fmla="*/ 5017 h 7067"/>
              <a:gd name="T60" fmla="*/ 4446 w 6390"/>
              <a:gd name="T61" fmla="*/ 4419 h 7067"/>
              <a:gd name="T62" fmla="*/ 5044 w 6390"/>
              <a:gd name="T63" fmla="*/ 5017 h 7067"/>
              <a:gd name="T64" fmla="*/ 4446 w 6390"/>
              <a:gd name="T65" fmla="*/ 5615 h 70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390" h="7067">
                <a:moveTo>
                  <a:pt x="6358" y="4216"/>
                </a:moveTo>
                <a:lnTo>
                  <a:pt x="6039" y="790"/>
                </a:lnTo>
                <a:cubicBezTo>
                  <a:pt x="6004" y="417"/>
                  <a:pt x="5710" y="121"/>
                  <a:pt x="5338" y="85"/>
                </a:cubicBezTo>
                <a:cubicBezTo>
                  <a:pt x="4473" y="0"/>
                  <a:pt x="2946" y="219"/>
                  <a:pt x="1695" y="1251"/>
                </a:cubicBezTo>
                <a:cubicBezTo>
                  <a:pt x="139" y="2536"/>
                  <a:pt x="0" y="4746"/>
                  <a:pt x="1134" y="5906"/>
                </a:cubicBezTo>
                <a:cubicBezTo>
                  <a:pt x="2267" y="7067"/>
                  <a:pt x="4357" y="6865"/>
                  <a:pt x="5801" y="5455"/>
                </a:cubicBezTo>
                <a:cubicBezTo>
                  <a:pt x="5801" y="5455"/>
                  <a:pt x="5920" y="5323"/>
                  <a:pt x="6059" y="5161"/>
                </a:cubicBezTo>
                <a:cubicBezTo>
                  <a:pt x="6282" y="4899"/>
                  <a:pt x="6390" y="4558"/>
                  <a:pt x="6358" y="4216"/>
                </a:cubicBezTo>
                <a:close/>
                <a:moveTo>
                  <a:pt x="2399" y="1598"/>
                </a:moveTo>
                <a:cubicBezTo>
                  <a:pt x="2729" y="1598"/>
                  <a:pt x="2997" y="1865"/>
                  <a:pt x="2997" y="2196"/>
                </a:cubicBezTo>
                <a:cubicBezTo>
                  <a:pt x="2997" y="2526"/>
                  <a:pt x="2729" y="2794"/>
                  <a:pt x="2399" y="2794"/>
                </a:cubicBezTo>
                <a:cubicBezTo>
                  <a:pt x="2068" y="2794"/>
                  <a:pt x="1800" y="2526"/>
                  <a:pt x="1800" y="2196"/>
                </a:cubicBezTo>
                <a:cubicBezTo>
                  <a:pt x="1800" y="1865"/>
                  <a:pt x="2068" y="1598"/>
                  <a:pt x="2399" y="1598"/>
                </a:cubicBezTo>
                <a:close/>
                <a:moveTo>
                  <a:pt x="1647" y="4555"/>
                </a:moveTo>
                <a:cubicBezTo>
                  <a:pt x="1317" y="4555"/>
                  <a:pt x="1049" y="4288"/>
                  <a:pt x="1049" y="3957"/>
                </a:cubicBezTo>
                <a:cubicBezTo>
                  <a:pt x="1049" y="3627"/>
                  <a:pt x="1317" y="3359"/>
                  <a:pt x="1647" y="3359"/>
                </a:cubicBezTo>
                <a:cubicBezTo>
                  <a:pt x="1978" y="3359"/>
                  <a:pt x="2246" y="3627"/>
                  <a:pt x="2246" y="3957"/>
                </a:cubicBezTo>
                <a:cubicBezTo>
                  <a:pt x="2246" y="4288"/>
                  <a:pt x="1978" y="4555"/>
                  <a:pt x="1647" y="4555"/>
                </a:cubicBezTo>
                <a:close/>
                <a:moveTo>
                  <a:pt x="2688" y="5994"/>
                </a:moveTo>
                <a:cubicBezTo>
                  <a:pt x="2358" y="5994"/>
                  <a:pt x="2090" y="5726"/>
                  <a:pt x="2090" y="5396"/>
                </a:cubicBezTo>
                <a:cubicBezTo>
                  <a:pt x="2090" y="5066"/>
                  <a:pt x="2358" y="4798"/>
                  <a:pt x="2688" y="4798"/>
                </a:cubicBezTo>
                <a:cubicBezTo>
                  <a:pt x="3018" y="4798"/>
                  <a:pt x="3286" y="5066"/>
                  <a:pt x="3286" y="5396"/>
                </a:cubicBezTo>
                <a:cubicBezTo>
                  <a:pt x="3286" y="5726"/>
                  <a:pt x="3018" y="5994"/>
                  <a:pt x="2688" y="5994"/>
                </a:cubicBezTo>
                <a:close/>
                <a:moveTo>
                  <a:pt x="3544" y="1168"/>
                </a:moveTo>
                <a:cubicBezTo>
                  <a:pt x="3544" y="838"/>
                  <a:pt x="3811" y="570"/>
                  <a:pt x="4142" y="570"/>
                </a:cubicBezTo>
                <a:cubicBezTo>
                  <a:pt x="4472" y="570"/>
                  <a:pt x="4740" y="838"/>
                  <a:pt x="4740" y="1168"/>
                </a:cubicBezTo>
                <a:cubicBezTo>
                  <a:pt x="4740" y="1498"/>
                  <a:pt x="4472" y="1766"/>
                  <a:pt x="4142" y="1766"/>
                </a:cubicBezTo>
                <a:cubicBezTo>
                  <a:pt x="3811" y="1766"/>
                  <a:pt x="3544" y="1498"/>
                  <a:pt x="3544" y="1168"/>
                </a:cubicBezTo>
                <a:close/>
                <a:moveTo>
                  <a:pt x="4446" y="5615"/>
                </a:moveTo>
                <a:cubicBezTo>
                  <a:pt x="4115" y="5615"/>
                  <a:pt x="3848" y="5347"/>
                  <a:pt x="3848" y="5017"/>
                </a:cubicBezTo>
                <a:cubicBezTo>
                  <a:pt x="3848" y="4687"/>
                  <a:pt x="4115" y="4419"/>
                  <a:pt x="4446" y="4419"/>
                </a:cubicBezTo>
                <a:cubicBezTo>
                  <a:pt x="4776" y="4419"/>
                  <a:pt x="5044" y="4687"/>
                  <a:pt x="5044" y="5017"/>
                </a:cubicBezTo>
                <a:cubicBezTo>
                  <a:pt x="5044" y="5347"/>
                  <a:pt x="4776" y="5615"/>
                  <a:pt x="4446" y="56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1" name="椭圆 13"/>
          <p:cNvSpPr/>
          <p:nvPr/>
        </p:nvSpPr>
        <p:spPr>
          <a:xfrm>
            <a:off x="3289560" y="4349471"/>
            <a:ext cx="953566" cy="642154"/>
          </a:xfrm>
          <a:custGeom>
            <a:avLst/>
            <a:gdLst>
              <a:gd name="T0" fmla="*/ 255 w 633"/>
              <a:gd name="T1" fmla="*/ 312 h 427"/>
              <a:gd name="T2" fmla="*/ 131 w 633"/>
              <a:gd name="T3" fmla="*/ 312 h 427"/>
              <a:gd name="T4" fmla="*/ 100 w 633"/>
              <a:gd name="T5" fmla="*/ 427 h 427"/>
              <a:gd name="T6" fmla="*/ 0 w 633"/>
              <a:gd name="T7" fmla="*/ 427 h 427"/>
              <a:gd name="T8" fmla="*/ 131 w 633"/>
              <a:gd name="T9" fmla="*/ 0 h 427"/>
              <a:gd name="T10" fmla="*/ 259 w 633"/>
              <a:gd name="T11" fmla="*/ 0 h 427"/>
              <a:gd name="T12" fmla="*/ 370 w 633"/>
              <a:gd name="T13" fmla="*/ 352 h 427"/>
              <a:gd name="T14" fmla="*/ 442 w 633"/>
              <a:gd name="T15" fmla="*/ 120 h 427"/>
              <a:gd name="T16" fmla="*/ 536 w 633"/>
              <a:gd name="T17" fmla="*/ 120 h 427"/>
              <a:gd name="T18" fmla="*/ 633 w 633"/>
              <a:gd name="T19" fmla="*/ 427 h 427"/>
              <a:gd name="T20" fmla="*/ 556 w 633"/>
              <a:gd name="T21" fmla="*/ 427 h 427"/>
              <a:gd name="T22" fmla="*/ 532 w 633"/>
              <a:gd name="T23" fmla="*/ 343 h 427"/>
              <a:gd name="T24" fmla="*/ 442 w 633"/>
              <a:gd name="T25" fmla="*/ 343 h 427"/>
              <a:gd name="T26" fmla="*/ 420 w 633"/>
              <a:gd name="T27" fmla="*/ 427 h 427"/>
              <a:gd name="T28" fmla="*/ 288 w 633"/>
              <a:gd name="T29" fmla="*/ 427 h 427"/>
              <a:gd name="T30" fmla="*/ 255 w 633"/>
              <a:gd name="T31" fmla="*/ 312 h 427"/>
              <a:gd name="T32" fmla="*/ 145 w 633"/>
              <a:gd name="T33" fmla="*/ 243 h 427"/>
              <a:gd name="T34" fmla="*/ 241 w 633"/>
              <a:gd name="T35" fmla="*/ 243 h 427"/>
              <a:gd name="T36" fmla="*/ 214 w 633"/>
              <a:gd name="T37" fmla="*/ 152 h 427"/>
              <a:gd name="T38" fmla="*/ 202 w 633"/>
              <a:gd name="T39" fmla="*/ 111 h 427"/>
              <a:gd name="T40" fmla="*/ 192 w 633"/>
              <a:gd name="T41" fmla="*/ 70 h 427"/>
              <a:gd name="T42" fmla="*/ 191 w 633"/>
              <a:gd name="T43" fmla="*/ 70 h 427"/>
              <a:gd name="T44" fmla="*/ 181 w 633"/>
              <a:gd name="T45" fmla="*/ 111 h 427"/>
              <a:gd name="T46" fmla="*/ 171 w 633"/>
              <a:gd name="T47" fmla="*/ 153 h 427"/>
              <a:gd name="T48" fmla="*/ 145 w 633"/>
              <a:gd name="T49" fmla="*/ 243 h 427"/>
              <a:gd name="T50" fmla="*/ 453 w 633"/>
              <a:gd name="T51" fmla="*/ 293 h 427"/>
              <a:gd name="T52" fmla="*/ 522 w 633"/>
              <a:gd name="T53" fmla="*/ 293 h 427"/>
              <a:gd name="T54" fmla="*/ 502 w 633"/>
              <a:gd name="T55" fmla="*/ 227 h 427"/>
              <a:gd name="T56" fmla="*/ 494 w 633"/>
              <a:gd name="T57" fmla="*/ 197 h 427"/>
              <a:gd name="T58" fmla="*/ 487 w 633"/>
              <a:gd name="T59" fmla="*/ 167 h 427"/>
              <a:gd name="T60" fmla="*/ 486 w 633"/>
              <a:gd name="T61" fmla="*/ 167 h 427"/>
              <a:gd name="T62" fmla="*/ 479 w 633"/>
              <a:gd name="T63" fmla="*/ 197 h 427"/>
              <a:gd name="T64" fmla="*/ 471 w 633"/>
              <a:gd name="T65" fmla="*/ 228 h 427"/>
              <a:gd name="T66" fmla="*/ 453 w 633"/>
              <a:gd name="T67" fmla="*/ 293 h 427"/>
              <a:gd name="T68" fmla="*/ 406 w 633"/>
              <a:gd name="T69" fmla="*/ 0 h 427"/>
              <a:gd name="T70" fmla="*/ 566 w 633"/>
              <a:gd name="T71" fmla="*/ 0 h 427"/>
              <a:gd name="T72" fmla="*/ 486 w 633"/>
              <a:gd name="T73" fmla="*/ 80 h 427"/>
              <a:gd name="T74" fmla="*/ 406 w 633"/>
              <a:gd name="T75" fmla="*/ 0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33" h="427">
                <a:moveTo>
                  <a:pt x="255" y="312"/>
                </a:moveTo>
                <a:lnTo>
                  <a:pt x="131" y="312"/>
                </a:lnTo>
                <a:lnTo>
                  <a:pt x="100" y="427"/>
                </a:lnTo>
                <a:lnTo>
                  <a:pt x="0" y="427"/>
                </a:lnTo>
                <a:lnTo>
                  <a:pt x="131" y="0"/>
                </a:lnTo>
                <a:lnTo>
                  <a:pt x="259" y="0"/>
                </a:lnTo>
                <a:lnTo>
                  <a:pt x="370" y="352"/>
                </a:lnTo>
                <a:lnTo>
                  <a:pt x="442" y="120"/>
                </a:lnTo>
                <a:lnTo>
                  <a:pt x="536" y="120"/>
                </a:lnTo>
                <a:lnTo>
                  <a:pt x="633" y="427"/>
                </a:lnTo>
                <a:lnTo>
                  <a:pt x="556" y="427"/>
                </a:lnTo>
                <a:lnTo>
                  <a:pt x="532" y="343"/>
                </a:lnTo>
                <a:lnTo>
                  <a:pt x="442" y="343"/>
                </a:lnTo>
                <a:lnTo>
                  <a:pt x="420" y="427"/>
                </a:lnTo>
                <a:lnTo>
                  <a:pt x="288" y="427"/>
                </a:lnTo>
                <a:lnTo>
                  <a:pt x="255" y="312"/>
                </a:lnTo>
                <a:close/>
                <a:moveTo>
                  <a:pt x="145" y="243"/>
                </a:moveTo>
                <a:lnTo>
                  <a:pt x="241" y="243"/>
                </a:lnTo>
                <a:lnTo>
                  <a:pt x="214" y="152"/>
                </a:lnTo>
                <a:lnTo>
                  <a:pt x="202" y="111"/>
                </a:lnTo>
                <a:lnTo>
                  <a:pt x="192" y="70"/>
                </a:lnTo>
                <a:lnTo>
                  <a:pt x="191" y="70"/>
                </a:lnTo>
                <a:lnTo>
                  <a:pt x="181" y="111"/>
                </a:lnTo>
                <a:lnTo>
                  <a:pt x="171" y="153"/>
                </a:lnTo>
                <a:lnTo>
                  <a:pt x="145" y="243"/>
                </a:lnTo>
                <a:close/>
                <a:moveTo>
                  <a:pt x="453" y="293"/>
                </a:moveTo>
                <a:lnTo>
                  <a:pt x="522" y="293"/>
                </a:lnTo>
                <a:lnTo>
                  <a:pt x="502" y="227"/>
                </a:lnTo>
                <a:lnTo>
                  <a:pt x="494" y="197"/>
                </a:lnTo>
                <a:lnTo>
                  <a:pt x="487" y="167"/>
                </a:lnTo>
                <a:lnTo>
                  <a:pt x="486" y="167"/>
                </a:lnTo>
                <a:lnTo>
                  <a:pt x="479" y="197"/>
                </a:lnTo>
                <a:lnTo>
                  <a:pt x="471" y="228"/>
                </a:lnTo>
                <a:lnTo>
                  <a:pt x="453" y="293"/>
                </a:lnTo>
                <a:close/>
                <a:moveTo>
                  <a:pt x="406" y="0"/>
                </a:moveTo>
                <a:lnTo>
                  <a:pt x="566" y="0"/>
                </a:lnTo>
                <a:lnTo>
                  <a:pt x="486" y="80"/>
                </a:lnTo>
                <a:lnTo>
                  <a:pt x="40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2" name="椭圆 14"/>
          <p:cNvSpPr/>
          <p:nvPr/>
        </p:nvSpPr>
        <p:spPr>
          <a:xfrm>
            <a:off x="5619216" y="4292653"/>
            <a:ext cx="953566" cy="755788"/>
          </a:xfrm>
          <a:custGeom>
            <a:avLst/>
            <a:gdLst>
              <a:gd name="connsiteX0" fmla="*/ 459245 w 607639"/>
              <a:gd name="connsiteY0" fmla="*/ 276616 h 481609"/>
              <a:gd name="connsiteX1" fmla="*/ 565794 w 607639"/>
              <a:gd name="connsiteY1" fmla="*/ 345419 h 481609"/>
              <a:gd name="connsiteX2" fmla="*/ 555557 w 607639"/>
              <a:gd name="connsiteY2" fmla="*/ 361153 h 481609"/>
              <a:gd name="connsiteX3" fmla="*/ 449008 w 607639"/>
              <a:gd name="connsiteY3" fmla="*/ 292350 h 481609"/>
              <a:gd name="connsiteX4" fmla="*/ 264885 w 607639"/>
              <a:gd name="connsiteY4" fmla="*/ 270266 h 481609"/>
              <a:gd name="connsiteX5" fmla="*/ 459099 w 607639"/>
              <a:gd name="connsiteY5" fmla="*/ 389127 h 481609"/>
              <a:gd name="connsiteX6" fmla="*/ 449308 w 607639"/>
              <a:gd name="connsiteY6" fmla="*/ 405117 h 481609"/>
              <a:gd name="connsiteX7" fmla="*/ 255094 w 607639"/>
              <a:gd name="connsiteY7" fmla="*/ 286256 h 481609"/>
              <a:gd name="connsiteX8" fmla="*/ 46997 w 607639"/>
              <a:gd name="connsiteY8" fmla="*/ 262715 h 481609"/>
              <a:gd name="connsiteX9" fmla="*/ 90818 w 607639"/>
              <a:gd name="connsiteY9" fmla="*/ 262715 h 481609"/>
              <a:gd name="connsiteX10" fmla="*/ 90818 w 607639"/>
              <a:gd name="connsiteY10" fmla="*/ 281415 h 481609"/>
              <a:gd name="connsiteX11" fmla="*/ 46997 w 607639"/>
              <a:gd name="connsiteY11" fmla="*/ 281415 h 481609"/>
              <a:gd name="connsiteX12" fmla="*/ 260073 w 607639"/>
              <a:gd name="connsiteY12" fmla="*/ 233117 h 481609"/>
              <a:gd name="connsiteX13" fmla="*/ 18780 w 607639"/>
              <a:gd name="connsiteY13" fmla="*/ 389713 h 481609"/>
              <a:gd name="connsiteX14" fmla="*/ 18780 w 607639"/>
              <a:gd name="connsiteY14" fmla="*/ 462857 h 481609"/>
              <a:gd name="connsiteX15" fmla="*/ 588859 w 607639"/>
              <a:gd name="connsiteY15" fmla="*/ 462857 h 481609"/>
              <a:gd name="connsiteX16" fmla="*/ 588859 w 607639"/>
              <a:gd name="connsiteY16" fmla="*/ 433706 h 481609"/>
              <a:gd name="connsiteX17" fmla="*/ 379696 w 607639"/>
              <a:gd name="connsiteY17" fmla="*/ 306083 h 481609"/>
              <a:gd name="connsiteX18" fmla="*/ 473953 w 607639"/>
              <a:gd name="connsiteY18" fmla="*/ 227607 h 481609"/>
              <a:gd name="connsiteX19" fmla="*/ 399812 w 607639"/>
              <a:gd name="connsiteY19" fmla="*/ 296395 h 481609"/>
              <a:gd name="connsiteX20" fmla="*/ 588859 w 607639"/>
              <a:gd name="connsiteY20" fmla="*/ 411665 h 481609"/>
              <a:gd name="connsiteX21" fmla="*/ 588859 w 607639"/>
              <a:gd name="connsiteY21" fmla="*/ 302172 h 481609"/>
              <a:gd name="connsiteX22" fmla="*/ 109659 w 607639"/>
              <a:gd name="connsiteY22" fmla="*/ 212614 h 481609"/>
              <a:gd name="connsiteX23" fmla="*/ 153410 w 607639"/>
              <a:gd name="connsiteY23" fmla="*/ 212614 h 481609"/>
              <a:gd name="connsiteX24" fmla="*/ 153410 w 607639"/>
              <a:gd name="connsiteY24" fmla="*/ 231384 h 481609"/>
              <a:gd name="connsiteX25" fmla="*/ 109659 w 607639"/>
              <a:gd name="connsiteY25" fmla="*/ 231384 h 481609"/>
              <a:gd name="connsiteX26" fmla="*/ 460439 w 607639"/>
              <a:gd name="connsiteY26" fmla="*/ 137532 h 481609"/>
              <a:gd name="connsiteX27" fmla="*/ 504190 w 607639"/>
              <a:gd name="connsiteY27" fmla="*/ 137532 h 481609"/>
              <a:gd name="connsiteX28" fmla="*/ 504190 w 607639"/>
              <a:gd name="connsiteY28" fmla="*/ 156302 h 481609"/>
              <a:gd name="connsiteX29" fmla="*/ 460439 w 607639"/>
              <a:gd name="connsiteY29" fmla="*/ 156302 h 481609"/>
              <a:gd name="connsiteX30" fmla="*/ 523102 w 607639"/>
              <a:gd name="connsiteY30" fmla="*/ 100062 h 481609"/>
              <a:gd name="connsiteX31" fmla="*/ 566853 w 607639"/>
              <a:gd name="connsiteY31" fmla="*/ 100062 h 481609"/>
              <a:gd name="connsiteX32" fmla="*/ 566853 w 607639"/>
              <a:gd name="connsiteY32" fmla="*/ 118832 h 481609"/>
              <a:gd name="connsiteX33" fmla="*/ 523102 w 607639"/>
              <a:gd name="connsiteY33" fmla="*/ 118832 h 481609"/>
              <a:gd name="connsiteX34" fmla="*/ 134661 w 607639"/>
              <a:gd name="connsiteY34" fmla="*/ 87492 h 481609"/>
              <a:gd name="connsiteX35" fmla="*/ 113212 w 607639"/>
              <a:gd name="connsiteY35" fmla="*/ 105097 h 481609"/>
              <a:gd name="connsiteX36" fmla="*/ 110810 w 607639"/>
              <a:gd name="connsiteY36" fmla="*/ 117190 h 481609"/>
              <a:gd name="connsiteX37" fmla="*/ 101643 w 607639"/>
              <a:gd name="connsiteY37" fmla="*/ 112566 h 481609"/>
              <a:gd name="connsiteX38" fmla="*/ 81440 w 607639"/>
              <a:gd name="connsiteY38" fmla="*/ 134439 h 481609"/>
              <a:gd name="connsiteX39" fmla="*/ 103334 w 607639"/>
              <a:gd name="connsiteY39" fmla="*/ 156312 h 481609"/>
              <a:gd name="connsiteX40" fmla="*/ 184766 w 607639"/>
              <a:gd name="connsiteY40" fmla="*/ 156312 h 481609"/>
              <a:gd name="connsiteX41" fmla="*/ 206660 w 607639"/>
              <a:gd name="connsiteY41" fmla="*/ 134439 h 481609"/>
              <a:gd name="connsiteX42" fmla="*/ 184766 w 607639"/>
              <a:gd name="connsiteY42" fmla="*/ 112566 h 481609"/>
              <a:gd name="connsiteX43" fmla="*/ 171595 w 607639"/>
              <a:gd name="connsiteY43" fmla="*/ 117101 h 481609"/>
              <a:gd name="connsiteX44" fmla="*/ 156554 w 607639"/>
              <a:gd name="connsiteY44" fmla="*/ 128126 h 481609"/>
              <a:gd name="connsiteX45" fmla="*/ 156554 w 607639"/>
              <a:gd name="connsiteY45" fmla="*/ 109365 h 481609"/>
              <a:gd name="connsiteX46" fmla="*/ 134661 w 607639"/>
              <a:gd name="connsiteY46" fmla="*/ 87492 h 481609"/>
              <a:gd name="connsiteX47" fmla="*/ 363315 w 607639"/>
              <a:gd name="connsiteY47" fmla="*/ 68782 h 481609"/>
              <a:gd name="connsiteX48" fmla="*/ 306985 w 607639"/>
              <a:gd name="connsiteY48" fmla="*/ 125033 h 481609"/>
              <a:gd name="connsiteX49" fmla="*/ 363315 w 607639"/>
              <a:gd name="connsiteY49" fmla="*/ 181373 h 481609"/>
              <a:gd name="connsiteX50" fmla="*/ 419646 w 607639"/>
              <a:gd name="connsiteY50" fmla="*/ 125033 h 481609"/>
              <a:gd name="connsiteX51" fmla="*/ 363315 w 607639"/>
              <a:gd name="connsiteY51" fmla="*/ 68782 h 481609"/>
              <a:gd name="connsiteX52" fmla="*/ 134661 w 607639"/>
              <a:gd name="connsiteY52" fmla="*/ 68731 h 481609"/>
              <a:gd name="connsiteX53" fmla="*/ 172930 w 607639"/>
              <a:gd name="connsiteY53" fmla="*/ 95583 h 481609"/>
              <a:gd name="connsiteX54" fmla="*/ 184766 w 607639"/>
              <a:gd name="connsiteY54" fmla="*/ 93716 h 481609"/>
              <a:gd name="connsiteX55" fmla="*/ 225527 w 607639"/>
              <a:gd name="connsiteY55" fmla="*/ 134439 h 481609"/>
              <a:gd name="connsiteX56" fmla="*/ 184766 w 607639"/>
              <a:gd name="connsiteY56" fmla="*/ 175073 h 481609"/>
              <a:gd name="connsiteX57" fmla="*/ 103334 w 607639"/>
              <a:gd name="connsiteY57" fmla="*/ 175073 h 481609"/>
              <a:gd name="connsiteX58" fmla="*/ 62662 w 607639"/>
              <a:gd name="connsiteY58" fmla="*/ 134439 h 481609"/>
              <a:gd name="connsiteX59" fmla="*/ 96926 w 607639"/>
              <a:gd name="connsiteY59" fmla="*/ 94250 h 481609"/>
              <a:gd name="connsiteX60" fmla="*/ 134661 w 607639"/>
              <a:gd name="connsiteY60" fmla="*/ 68731 h 481609"/>
              <a:gd name="connsiteX61" fmla="*/ 234912 w 607639"/>
              <a:gd name="connsiteY61" fmla="*/ 62521 h 481609"/>
              <a:gd name="connsiteX62" fmla="*/ 278733 w 607639"/>
              <a:gd name="connsiteY62" fmla="*/ 62521 h 481609"/>
              <a:gd name="connsiteX63" fmla="*/ 278733 w 607639"/>
              <a:gd name="connsiteY63" fmla="*/ 81291 h 481609"/>
              <a:gd name="connsiteX64" fmla="*/ 234912 w 607639"/>
              <a:gd name="connsiteY64" fmla="*/ 81291 h 481609"/>
              <a:gd name="connsiteX65" fmla="*/ 491771 w 607639"/>
              <a:gd name="connsiteY65" fmla="*/ 56241 h 481609"/>
              <a:gd name="connsiteX66" fmla="*/ 535522 w 607639"/>
              <a:gd name="connsiteY66" fmla="*/ 56241 h 481609"/>
              <a:gd name="connsiteX67" fmla="*/ 535522 w 607639"/>
              <a:gd name="connsiteY67" fmla="*/ 75011 h 481609"/>
              <a:gd name="connsiteX68" fmla="*/ 491771 w 607639"/>
              <a:gd name="connsiteY68" fmla="*/ 75011 h 481609"/>
              <a:gd name="connsiteX69" fmla="*/ 46997 w 607639"/>
              <a:gd name="connsiteY69" fmla="*/ 50031 h 481609"/>
              <a:gd name="connsiteX70" fmla="*/ 90818 w 607639"/>
              <a:gd name="connsiteY70" fmla="*/ 50031 h 481609"/>
              <a:gd name="connsiteX71" fmla="*/ 90818 w 607639"/>
              <a:gd name="connsiteY71" fmla="*/ 68731 h 481609"/>
              <a:gd name="connsiteX72" fmla="*/ 46997 w 607639"/>
              <a:gd name="connsiteY72" fmla="*/ 68731 h 481609"/>
              <a:gd name="connsiteX73" fmla="*/ 363315 w 607639"/>
              <a:gd name="connsiteY73" fmla="*/ 50031 h 481609"/>
              <a:gd name="connsiteX74" fmla="*/ 438423 w 607639"/>
              <a:gd name="connsiteY74" fmla="*/ 125033 h 481609"/>
              <a:gd name="connsiteX75" fmla="*/ 363315 w 607639"/>
              <a:gd name="connsiteY75" fmla="*/ 200124 h 481609"/>
              <a:gd name="connsiteX76" fmla="*/ 288119 w 607639"/>
              <a:gd name="connsiteY76" fmla="*/ 125033 h 481609"/>
              <a:gd name="connsiteX77" fmla="*/ 363315 w 607639"/>
              <a:gd name="connsiteY77" fmla="*/ 50031 h 481609"/>
              <a:gd name="connsiteX78" fmla="*/ 18780 w 607639"/>
              <a:gd name="connsiteY78" fmla="*/ 18752 h 481609"/>
              <a:gd name="connsiteX79" fmla="*/ 18780 w 607639"/>
              <a:gd name="connsiteY79" fmla="*/ 367406 h 481609"/>
              <a:gd name="connsiteX80" fmla="*/ 259806 w 607639"/>
              <a:gd name="connsiteY80" fmla="*/ 210898 h 481609"/>
              <a:gd name="connsiteX81" fmla="*/ 383168 w 607639"/>
              <a:gd name="connsiteY81" fmla="*/ 286175 h 481609"/>
              <a:gd name="connsiteX82" fmla="*/ 471906 w 607639"/>
              <a:gd name="connsiteY82" fmla="*/ 203877 h 481609"/>
              <a:gd name="connsiteX83" fmla="*/ 588859 w 607639"/>
              <a:gd name="connsiteY83" fmla="*/ 279776 h 481609"/>
              <a:gd name="connsiteX84" fmla="*/ 588859 w 607639"/>
              <a:gd name="connsiteY84" fmla="*/ 18752 h 481609"/>
              <a:gd name="connsiteX85" fmla="*/ 0 w 607639"/>
              <a:gd name="connsiteY85" fmla="*/ 0 h 481609"/>
              <a:gd name="connsiteX86" fmla="*/ 607639 w 607639"/>
              <a:gd name="connsiteY86" fmla="*/ 0 h 481609"/>
              <a:gd name="connsiteX87" fmla="*/ 607639 w 607639"/>
              <a:gd name="connsiteY87" fmla="*/ 481609 h 481609"/>
              <a:gd name="connsiteX88" fmla="*/ 0 w 607639"/>
              <a:gd name="connsiteY88" fmla="*/ 481609 h 481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607639" h="481609">
                <a:moveTo>
                  <a:pt x="459245" y="276616"/>
                </a:moveTo>
                <a:lnTo>
                  <a:pt x="565794" y="345419"/>
                </a:lnTo>
                <a:lnTo>
                  <a:pt x="555557" y="361153"/>
                </a:lnTo>
                <a:lnTo>
                  <a:pt x="449008" y="292350"/>
                </a:lnTo>
                <a:close/>
                <a:moveTo>
                  <a:pt x="264885" y="270266"/>
                </a:moveTo>
                <a:lnTo>
                  <a:pt x="459099" y="389127"/>
                </a:lnTo>
                <a:lnTo>
                  <a:pt x="449308" y="405117"/>
                </a:lnTo>
                <a:lnTo>
                  <a:pt x="255094" y="286256"/>
                </a:lnTo>
                <a:close/>
                <a:moveTo>
                  <a:pt x="46997" y="262715"/>
                </a:moveTo>
                <a:lnTo>
                  <a:pt x="90818" y="262715"/>
                </a:lnTo>
                <a:lnTo>
                  <a:pt x="90818" y="281415"/>
                </a:lnTo>
                <a:lnTo>
                  <a:pt x="46997" y="281415"/>
                </a:lnTo>
                <a:close/>
                <a:moveTo>
                  <a:pt x="260073" y="233117"/>
                </a:moveTo>
                <a:lnTo>
                  <a:pt x="18780" y="389713"/>
                </a:lnTo>
                <a:lnTo>
                  <a:pt x="18780" y="462857"/>
                </a:lnTo>
                <a:lnTo>
                  <a:pt x="588859" y="462857"/>
                </a:lnTo>
                <a:lnTo>
                  <a:pt x="588859" y="433706"/>
                </a:lnTo>
                <a:lnTo>
                  <a:pt x="379696" y="306083"/>
                </a:lnTo>
                <a:close/>
                <a:moveTo>
                  <a:pt x="473953" y="227607"/>
                </a:moveTo>
                <a:lnTo>
                  <a:pt x="399812" y="296395"/>
                </a:lnTo>
                <a:lnTo>
                  <a:pt x="588859" y="411665"/>
                </a:lnTo>
                <a:lnTo>
                  <a:pt x="588859" y="302172"/>
                </a:lnTo>
                <a:close/>
                <a:moveTo>
                  <a:pt x="109659" y="212614"/>
                </a:moveTo>
                <a:lnTo>
                  <a:pt x="153410" y="212614"/>
                </a:lnTo>
                <a:lnTo>
                  <a:pt x="153410" y="231384"/>
                </a:lnTo>
                <a:lnTo>
                  <a:pt x="109659" y="231384"/>
                </a:lnTo>
                <a:close/>
                <a:moveTo>
                  <a:pt x="460439" y="137532"/>
                </a:moveTo>
                <a:lnTo>
                  <a:pt x="504190" y="137532"/>
                </a:lnTo>
                <a:lnTo>
                  <a:pt x="504190" y="156302"/>
                </a:lnTo>
                <a:lnTo>
                  <a:pt x="460439" y="156302"/>
                </a:lnTo>
                <a:close/>
                <a:moveTo>
                  <a:pt x="523102" y="100062"/>
                </a:moveTo>
                <a:lnTo>
                  <a:pt x="566853" y="100062"/>
                </a:lnTo>
                <a:lnTo>
                  <a:pt x="566853" y="118832"/>
                </a:lnTo>
                <a:lnTo>
                  <a:pt x="523102" y="118832"/>
                </a:lnTo>
                <a:close/>
                <a:moveTo>
                  <a:pt x="134661" y="87492"/>
                </a:moveTo>
                <a:cubicBezTo>
                  <a:pt x="124248" y="87492"/>
                  <a:pt x="115259" y="94872"/>
                  <a:pt x="113212" y="105097"/>
                </a:cubicBezTo>
                <a:lnTo>
                  <a:pt x="110810" y="117190"/>
                </a:lnTo>
                <a:lnTo>
                  <a:pt x="101643" y="112566"/>
                </a:lnTo>
                <a:cubicBezTo>
                  <a:pt x="90340" y="113455"/>
                  <a:pt x="81440" y="122969"/>
                  <a:pt x="81440" y="134439"/>
                </a:cubicBezTo>
                <a:cubicBezTo>
                  <a:pt x="81440" y="146531"/>
                  <a:pt x="91230" y="156312"/>
                  <a:pt x="103334" y="156312"/>
                </a:cubicBezTo>
                <a:lnTo>
                  <a:pt x="184766" y="156312"/>
                </a:lnTo>
                <a:cubicBezTo>
                  <a:pt x="196870" y="156312"/>
                  <a:pt x="206660" y="146531"/>
                  <a:pt x="206660" y="134439"/>
                </a:cubicBezTo>
                <a:cubicBezTo>
                  <a:pt x="206660" y="122347"/>
                  <a:pt x="196870" y="112566"/>
                  <a:pt x="184766" y="112566"/>
                </a:cubicBezTo>
                <a:cubicBezTo>
                  <a:pt x="180138" y="112566"/>
                  <a:pt x="175689" y="114078"/>
                  <a:pt x="171595" y="117101"/>
                </a:cubicBezTo>
                <a:lnTo>
                  <a:pt x="156554" y="128126"/>
                </a:lnTo>
                <a:lnTo>
                  <a:pt x="156554" y="109365"/>
                </a:lnTo>
                <a:cubicBezTo>
                  <a:pt x="156554" y="97362"/>
                  <a:pt x="146764" y="87492"/>
                  <a:pt x="134661" y="87492"/>
                </a:cubicBezTo>
                <a:close/>
                <a:moveTo>
                  <a:pt x="363315" y="68782"/>
                </a:moveTo>
                <a:cubicBezTo>
                  <a:pt x="332258" y="68782"/>
                  <a:pt x="306985" y="94019"/>
                  <a:pt x="306985" y="125033"/>
                </a:cubicBezTo>
                <a:cubicBezTo>
                  <a:pt x="306985" y="156136"/>
                  <a:pt x="332258" y="181373"/>
                  <a:pt x="363315" y="181373"/>
                </a:cubicBezTo>
                <a:cubicBezTo>
                  <a:pt x="394373" y="181373"/>
                  <a:pt x="419646" y="156136"/>
                  <a:pt x="419646" y="125033"/>
                </a:cubicBezTo>
                <a:cubicBezTo>
                  <a:pt x="419646" y="94019"/>
                  <a:pt x="394373" y="68782"/>
                  <a:pt x="363315" y="68782"/>
                </a:cubicBezTo>
                <a:close/>
                <a:moveTo>
                  <a:pt x="134661" y="68731"/>
                </a:moveTo>
                <a:cubicBezTo>
                  <a:pt x="152282" y="68731"/>
                  <a:pt x="167323" y="79934"/>
                  <a:pt x="172930" y="95583"/>
                </a:cubicBezTo>
                <a:cubicBezTo>
                  <a:pt x="176756" y="94338"/>
                  <a:pt x="180761" y="93716"/>
                  <a:pt x="184766" y="93716"/>
                </a:cubicBezTo>
                <a:cubicBezTo>
                  <a:pt x="207194" y="93716"/>
                  <a:pt x="225527" y="112032"/>
                  <a:pt x="225527" y="134439"/>
                </a:cubicBezTo>
                <a:cubicBezTo>
                  <a:pt x="225527" y="156845"/>
                  <a:pt x="207194" y="175073"/>
                  <a:pt x="184766" y="175073"/>
                </a:cubicBezTo>
                <a:lnTo>
                  <a:pt x="103334" y="175073"/>
                </a:lnTo>
                <a:cubicBezTo>
                  <a:pt x="80906" y="175073"/>
                  <a:pt x="62662" y="156845"/>
                  <a:pt x="62662" y="134439"/>
                </a:cubicBezTo>
                <a:cubicBezTo>
                  <a:pt x="62662" y="114166"/>
                  <a:pt x="77525" y="97362"/>
                  <a:pt x="96926" y="94250"/>
                </a:cubicBezTo>
                <a:cubicBezTo>
                  <a:pt x="102978" y="79134"/>
                  <a:pt x="117840" y="68731"/>
                  <a:pt x="134661" y="68731"/>
                </a:cubicBezTo>
                <a:close/>
                <a:moveTo>
                  <a:pt x="234912" y="62521"/>
                </a:moveTo>
                <a:lnTo>
                  <a:pt x="278733" y="62521"/>
                </a:lnTo>
                <a:lnTo>
                  <a:pt x="278733" y="81291"/>
                </a:lnTo>
                <a:lnTo>
                  <a:pt x="234912" y="81291"/>
                </a:lnTo>
                <a:close/>
                <a:moveTo>
                  <a:pt x="491771" y="56241"/>
                </a:moveTo>
                <a:lnTo>
                  <a:pt x="535522" y="56241"/>
                </a:lnTo>
                <a:lnTo>
                  <a:pt x="535522" y="75011"/>
                </a:lnTo>
                <a:lnTo>
                  <a:pt x="491771" y="75011"/>
                </a:lnTo>
                <a:close/>
                <a:moveTo>
                  <a:pt x="46997" y="50031"/>
                </a:moveTo>
                <a:lnTo>
                  <a:pt x="90818" y="50031"/>
                </a:lnTo>
                <a:lnTo>
                  <a:pt x="90818" y="68731"/>
                </a:lnTo>
                <a:lnTo>
                  <a:pt x="46997" y="68731"/>
                </a:lnTo>
                <a:close/>
                <a:moveTo>
                  <a:pt x="363315" y="50031"/>
                </a:moveTo>
                <a:cubicBezTo>
                  <a:pt x="404785" y="50031"/>
                  <a:pt x="438423" y="83711"/>
                  <a:pt x="438423" y="125033"/>
                </a:cubicBezTo>
                <a:cubicBezTo>
                  <a:pt x="438423" y="166444"/>
                  <a:pt x="404785" y="200124"/>
                  <a:pt x="363315" y="200124"/>
                </a:cubicBezTo>
                <a:cubicBezTo>
                  <a:pt x="321846" y="200124"/>
                  <a:pt x="288119" y="166444"/>
                  <a:pt x="288119" y="125033"/>
                </a:cubicBezTo>
                <a:cubicBezTo>
                  <a:pt x="288119" y="83711"/>
                  <a:pt x="321846" y="50031"/>
                  <a:pt x="363315" y="50031"/>
                </a:cubicBezTo>
                <a:close/>
                <a:moveTo>
                  <a:pt x="18780" y="18752"/>
                </a:moveTo>
                <a:lnTo>
                  <a:pt x="18780" y="367406"/>
                </a:lnTo>
                <a:lnTo>
                  <a:pt x="259806" y="210898"/>
                </a:lnTo>
                <a:lnTo>
                  <a:pt x="383168" y="286175"/>
                </a:lnTo>
                <a:lnTo>
                  <a:pt x="471906" y="203877"/>
                </a:lnTo>
                <a:lnTo>
                  <a:pt x="588859" y="279776"/>
                </a:lnTo>
                <a:lnTo>
                  <a:pt x="588859" y="18752"/>
                </a:lnTo>
                <a:close/>
                <a:moveTo>
                  <a:pt x="0" y="0"/>
                </a:moveTo>
                <a:lnTo>
                  <a:pt x="607639" y="0"/>
                </a:lnTo>
                <a:lnTo>
                  <a:pt x="607639" y="481609"/>
                </a:lnTo>
                <a:lnTo>
                  <a:pt x="0" y="481609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3" name="椭圆 15"/>
          <p:cNvSpPr/>
          <p:nvPr/>
        </p:nvSpPr>
        <p:spPr>
          <a:xfrm>
            <a:off x="7948871" y="4203483"/>
            <a:ext cx="953568" cy="934128"/>
          </a:xfrm>
          <a:custGeom>
            <a:avLst/>
            <a:gdLst>
              <a:gd name="connsiteX0" fmla="*/ 511598 w 567691"/>
              <a:gd name="connsiteY0" fmla="*/ 416712 h 556118"/>
              <a:gd name="connsiteX1" fmla="*/ 529020 w 567691"/>
              <a:gd name="connsiteY1" fmla="*/ 418504 h 556118"/>
              <a:gd name="connsiteX2" fmla="*/ 554883 w 567691"/>
              <a:gd name="connsiteY2" fmla="*/ 448604 h 556118"/>
              <a:gd name="connsiteX3" fmla="*/ 523272 w 567691"/>
              <a:gd name="connsiteY3" fmla="*/ 474404 h 556118"/>
              <a:gd name="connsiteX4" fmla="*/ 458614 w 567691"/>
              <a:gd name="connsiteY4" fmla="*/ 472970 h 556118"/>
              <a:gd name="connsiteX5" fmla="*/ 395393 w 567691"/>
              <a:gd name="connsiteY5" fmla="*/ 546070 h 556118"/>
              <a:gd name="connsiteX6" fmla="*/ 388209 w 567691"/>
              <a:gd name="connsiteY6" fmla="*/ 548937 h 556118"/>
              <a:gd name="connsiteX7" fmla="*/ 385335 w 567691"/>
              <a:gd name="connsiteY7" fmla="*/ 543203 h 556118"/>
              <a:gd name="connsiteX8" fmla="*/ 458614 w 567691"/>
              <a:gd name="connsiteY8" fmla="*/ 429971 h 556118"/>
              <a:gd name="connsiteX9" fmla="*/ 511598 w 567691"/>
              <a:gd name="connsiteY9" fmla="*/ 416712 h 556118"/>
              <a:gd name="connsiteX10" fmla="*/ 57273 w 567691"/>
              <a:gd name="connsiteY10" fmla="*/ 382543 h 556118"/>
              <a:gd name="connsiteX11" fmla="*/ 144252 w 567691"/>
              <a:gd name="connsiteY11" fmla="*/ 401292 h 556118"/>
              <a:gd name="connsiteX12" fmla="*/ 250447 w 567691"/>
              <a:gd name="connsiteY12" fmla="*/ 550384 h 556118"/>
              <a:gd name="connsiteX13" fmla="*/ 244707 w 567691"/>
              <a:gd name="connsiteY13" fmla="*/ 556118 h 556118"/>
              <a:gd name="connsiteX14" fmla="*/ 238966 w 567691"/>
              <a:gd name="connsiteY14" fmla="*/ 551817 h 556118"/>
              <a:gd name="connsiteX15" fmla="*/ 151427 w 567691"/>
              <a:gd name="connsiteY15" fmla="*/ 447166 h 556118"/>
              <a:gd name="connsiteX16" fmla="*/ 56713 w 567691"/>
              <a:gd name="connsiteY16" fmla="*/ 438565 h 556118"/>
              <a:gd name="connsiteX17" fmla="*/ 25141 w 567691"/>
              <a:gd name="connsiteY17" fmla="*/ 415627 h 556118"/>
              <a:gd name="connsiteX18" fmla="*/ 48102 w 567691"/>
              <a:gd name="connsiteY18" fmla="*/ 382655 h 556118"/>
              <a:gd name="connsiteX19" fmla="*/ 57273 w 567691"/>
              <a:gd name="connsiteY19" fmla="*/ 382543 h 556118"/>
              <a:gd name="connsiteX20" fmla="*/ 536112 w 567691"/>
              <a:gd name="connsiteY20" fmla="*/ 321164 h 556118"/>
              <a:gd name="connsiteX21" fmla="*/ 538983 w 567691"/>
              <a:gd name="connsiteY21" fmla="*/ 325458 h 556118"/>
              <a:gd name="connsiteX22" fmla="*/ 546162 w 567691"/>
              <a:gd name="connsiteY22" fmla="*/ 348361 h 556118"/>
              <a:gd name="connsiteX23" fmla="*/ 563391 w 567691"/>
              <a:gd name="connsiteY23" fmla="*/ 364107 h 556118"/>
              <a:gd name="connsiteX24" fmla="*/ 564827 w 567691"/>
              <a:gd name="connsiteY24" fmla="*/ 368401 h 556118"/>
              <a:gd name="connsiteX25" fmla="*/ 560520 w 567691"/>
              <a:gd name="connsiteY25" fmla="*/ 371264 h 556118"/>
              <a:gd name="connsiteX26" fmla="*/ 537547 w 567691"/>
              <a:gd name="connsiteY26" fmla="*/ 376990 h 556118"/>
              <a:gd name="connsiteX27" fmla="*/ 521754 w 567691"/>
              <a:gd name="connsiteY27" fmla="*/ 395599 h 556118"/>
              <a:gd name="connsiteX28" fmla="*/ 517446 w 567691"/>
              <a:gd name="connsiteY28" fmla="*/ 395599 h 556118"/>
              <a:gd name="connsiteX29" fmla="*/ 514575 w 567691"/>
              <a:gd name="connsiteY29" fmla="*/ 392736 h 556118"/>
              <a:gd name="connsiteX30" fmla="*/ 508832 w 567691"/>
              <a:gd name="connsiteY30" fmla="*/ 369833 h 556118"/>
              <a:gd name="connsiteX31" fmla="*/ 490167 w 567691"/>
              <a:gd name="connsiteY31" fmla="*/ 354087 h 556118"/>
              <a:gd name="connsiteX32" fmla="*/ 490167 w 567691"/>
              <a:gd name="connsiteY32" fmla="*/ 349793 h 556118"/>
              <a:gd name="connsiteX33" fmla="*/ 493038 w 567691"/>
              <a:gd name="connsiteY33" fmla="*/ 346930 h 556118"/>
              <a:gd name="connsiteX34" fmla="*/ 516011 w 567691"/>
              <a:gd name="connsiteY34" fmla="*/ 339773 h 556118"/>
              <a:gd name="connsiteX35" fmla="*/ 531804 w 567691"/>
              <a:gd name="connsiteY35" fmla="*/ 322595 h 556118"/>
              <a:gd name="connsiteX36" fmla="*/ 536112 w 567691"/>
              <a:gd name="connsiteY36" fmla="*/ 321164 h 556118"/>
              <a:gd name="connsiteX37" fmla="*/ 117011 w 567691"/>
              <a:gd name="connsiteY37" fmla="*/ 279553 h 556118"/>
              <a:gd name="connsiteX38" fmla="*/ 119882 w 567691"/>
              <a:gd name="connsiteY38" fmla="*/ 282418 h 556118"/>
              <a:gd name="connsiteX39" fmla="*/ 127061 w 567691"/>
              <a:gd name="connsiteY39" fmla="*/ 305337 h 556118"/>
              <a:gd name="connsiteX40" fmla="*/ 144290 w 567691"/>
              <a:gd name="connsiteY40" fmla="*/ 321093 h 556118"/>
              <a:gd name="connsiteX41" fmla="*/ 145726 w 567691"/>
              <a:gd name="connsiteY41" fmla="*/ 326823 h 556118"/>
              <a:gd name="connsiteX42" fmla="*/ 142854 w 567691"/>
              <a:gd name="connsiteY42" fmla="*/ 329688 h 556118"/>
              <a:gd name="connsiteX43" fmla="*/ 119882 w 567691"/>
              <a:gd name="connsiteY43" fmla="*/ 335418 h 556118"/>
              <a:gd name="connsiteX44" fmla="*/ 102653 w 567691"/>
              <a:gd name="connsiteY44" fmla="*/ 352607 h 556118"/>
              <a:gd name="connsiteX45" fmla="*/ 98345 w 567691"/>
              <a:gd name="connsiteY45" fmla="*/ 354039 h 556118"/>
              <a:gd name="connsiteX46" fmla="*/ 95474 w 567691"/>
              <a:gd name="connsiteY46" fmla="*/ 351174 h 556118"/>
              <a:gd name="connsiteX47" fmla="*/ 89731 w 567691"/>
              <a:gd name="connsiteY47" fmla="*/ 328255 h 556118"/>
              <a:gd name="connsiteX48" fmla="*/ 72502 w 567691"/>
              <a:gd name="connsiteY48" fmla="*/ 312499 h 556118"/>
              <a:gd name="connsiteX49" fmla="*/ 71066 w 567691"/>
              <a:gd name="connsiteY49" fmla="*/ 308201 h 556118"/>
              <a:gd name="connsiteX50" fmla="*/ 73937 w 567691"/>
              <a:gd name="connsiteY50" fmla="*/ 303904 h 556118"/>
              <a:gd name="connsiteX51" fmla="*/ 96910 w 567691"/>
              <a:gd name="connsiteY51" fmla="*/ 298174 h 556118"/>
              <a:gd name="connsiteX52" fmla="*/ 112703 w 567691"/>
              <a:gd name="connsiteY52" fmla="*/ 280985 h 556118"/>
              <a:gd name="connsiteX53" fmla="*/ 117011 w 567691"/>
              <a:gd name="connsiteY53" fmla="*/ 279553 h 556118"/>
              <a:gd name="connsiteX54" fmla="*/ 513199 w 567691"/>
              <a:gd name="connsiteY54" fmla="*/ 232179 h 556118"/>
              <a:gd name="connsiteX55" fmla="*/ 550522 w 567691"/>
              <a:gd name="connsiteY55" fmla="*/ 247942 h 556118"/>
              <a:gd name="connsiteX56" fmla="*/ 536167 w 567691"/>
              <a:gd name="connsiteY56" fmla="*/ 283768 h 556118"/>
              <a:gd name="connsiteX57" fmla="*/ 394054 w 567691"/>
              <a:gd name="connsiteY57" fmla="*/ 381213 h 556118"/>
              <a:gd name="connsiteX58" fmla="*/ 348119 w 567691"/>
              <a:gd name="connsiteY58" fmla="*/ 518783 h 556118"/>
              <a:gd name="connsiteX59" fmla="*/ 339506 w 567691"/>
              <a:gd name="connsiteY59" fmla="*/ 525948 h 556118"/>
              <a:gd name="connsiteX60" fmla="*/ 330893 w 567691"/>
              <a:gd name="connsiteY60" fmla="*/ 518783 h 556118"/>
              <a:gd name="connsiteX61" fmla="*/ 417022 w 567691"/>
              <a:gd name="connsiteY61" fmla="*/ 296665 h 556118"/>
              <a:gd name="connsiteX62" fmla="*/ 513199 w 567691"/>
              <a:gd name="connsiteY62" fmla="*/ 232179 h 556118"/>
              <a:gd name="connsiteX63" fmla="*/ 439992 w 567691"/>
              <a:gd name="connsiteY63" fmla="*/ 187651 h 556118"/>
              <a:gd name="connsiteX64" fmla="*/ 444303 w 567691"/>
              <a:gd name="connsiteY64" fmla="*/ 190522 h 556118"/>
              <a:gd name="connsiteX65" fmla="*/ 450050 w 567691"/>
              <a:gd name="connsiteY65" fmla="*/ 213495 h 556118"/>
              <a:gd name="connsiteX66" fmla="*/ 467292 w 567691"/>
              <a:gd name="connsiteY66" fmla="*/ 229288 h 556118"/>
              <a:gd name="connsiteX67" fmla="*/ 468729 w 567691"/>
              <a:gd name="connsiteY67" fmla="*/ 233596 h 556118"/>
              <a:gd name="connsiteX68" fmla="*/ 465855 w 567691"/>
              <a:gd name="connsiteY68" fmla="*/ 236467 h 556118"/>
              <a:gd name="connsiteX69" fmla="*/ 442866 w 567691"/>
              <a:gd name="connsiteY69" fmla="*/ 243646 h 556118"/>
              <a:gd name="connsiteX70" fmla="*/ 427060 w 567691"/>
              <a:gd name="connsiteY70" fmla="*/ 260875 h 556118"/>
              <a:gd name="connsiteX71" fmla="*/ 422750 w 567691"/>
              <a:gd name="connsiteY71" fmla="*/ 262311 h 556118"/>
              <a:gd name="connsiteX72" fmla="*/ 418439 w 567691"/>
              <a:gd name="connsiteY72" fmla="*/ 259439 h 556118"/>
              <a:gd name="connsiteX73" fmla="*/ 412692 w 567691"/>
              <a:gd name="connsiteY73" fmla="*/ 236467 h 556118"/>
              <a:gd name="connsiteX74" fmla="*/ 395450 w 567691"/>
              <a:gd name="connsiteY74" fmla="*/ 219238 h 556118"/>
              <a:gd name="connsiteX75" fmla="*/ 394013 w 567691"/>
              <a:gd name="connsiteY75" fmla="*/ 214930 h 556118"/>
              <a:gd name="connsiteX76" fmla="*/ 396887 w 567691"/>
              <a:gd name="connsiteY76" fmla="*/ 212059 h 556118"/>
              <a:gd name="connsiteX77" fmla="*/ 419876 w 567691"/>
              <a:gd name="connsiteY77" fmla="*/ 206316 h 556118"/>
              <a:gd name="connsiteX78" fmla="*/ 435682 w 567691"/>
              <a:gd name="connsiteY78" fmla="*/ 189087 h 556118"/>
              <a:gd name="connsiteX79" fmla="*/ 439992 w 567691"/>
              <a:gd name="connsiteY79" fmla="*/ 187651 h 556118"/>
              <a:gd name="connsiteX80" fmla="*/ 45310 w 567691"/>
              <a:gd name="connsiteY80" fmla="*/ 97408 h 556118"/>
              <a:gd name="connsiteX81" fmla="*/ 193105 w 567691"/>
              <a:gd name="connsiteY81" fmla="*/ 194867 h 556118"/>
              <a:gd name="connsiteX82" fmla="*/ 292114 w 567691"/>
              <a:gd name="connsiteY82" fmla="*/ 465745 h 556118"/>
              <a:gd name="connsiteX83" fmla="*/ 280635 w 567691"/>
              <a:gd name="connsiteY83" fmla="*/ 477211 h 556118"/>
              <a:gd name="connsiteX84" fmla="*/ 269156 w 567691"/>
              <a:gd name="connsiteY84" fmla="*/ 468611 h 556118"/>
              <a:gd name="connsiteX85" fmla="*/ 269156 w 567691"/>
              <a:gd name="connsiteY85" fmla="*/ 467178 h 556118"/>
              <a:gd name="connsiteX86" fmla="*/ 193105 w 567691"/>
              <a:gd name="connsiteY86" fmla="*/ 275127 h 556118"/>
              <a:gd name="connsiteX87" fmla="*/ 29526 w 567691"/>
              <a:gd name="connsiteY87" fmla="*/ 170502 h 556118"/>
              <a:gd name="connsiteX88" fmla="*/ 828 w 567691"/>
              <a:gd name="connsiteY88" fmla="*/ 126072 h 556118"/>
              <a:gd name="connsiteX89" fmla="*/ 45310 w 567691"/>
              <a:gd name="connsiteY89" fmla="*/ 97408 h 556118"/>
              <a:gd name="connsiteX90" fmla="*/ 520301 w 567691"/>
              <a:gd name="connsiteY90" fmla="*/ 62978 h 556118"/>
              <a:gd name="connsiteX91" fmla="*/ 566214 w 567691"/>
              <a:gd name="connsiteY91" fmla="*/ 88782 h 556118"/>
              <a:gd name="connsiteX92" fmla="*/ 540388 w 567691"/>
              <a:gd name="connsiteY92" fmla="*/ 136088 h 556118"/>
              <a:gd name="connsiteX93" fmla="*/ 396909 w 567691"/>
              <a:gd name="connsiteY93" fmla="*/ 199164 h 556118"/>
              <a:gd name="connsiteX94" fmla="*/ 336647 w 567691"/>
              <a:gd name="connsiteY94" fmla="*/ 345384 h 556118"/>
              <a:gd name="connsiteX95" fmla="*/ 323734 w 567691"/>
              <a:gd name="connsiteY95" fmla="*/ 355419 h 556118"/>
              <a:gd name="connsiteX96" fmla="*/ 315126 w 567691"/>
              <a:gd name="connsiteY96" fmla="*/ 343951 h 556118"/>
              <a:gd name="connsiteX97" fmla="*/ 437083 w 567691"/>
              <a:gd name="connsiteY97" fmla="*/ 98816 h 556118"/>
              <a:gd name="connsiteX98" fmla="*/ 520301 w 567691"/>
              <a:gd name="connsiteY98" fmla="*/ 62978 h 556118"/>
              <a:gd name="connsiteX99" fmla="*/ 65284 w 567691"/>
              <a:gd name="connsiteY99" fmla="*/ 10115 h 556118"/>
              <a:gd name="connsiteX100" fmla="*/ 68155 w 567691"/>
              <a:gd name="connsiteY100" fmla="*/ 14409 h 556118"/>
              <a:gd name="connsiteX101" fmla="*/ 73898 w 567691"/>
              <a:gd name="connsiteY101" fmla="*/ 37312 h 556118"/>
              <a:gd name="connsiteX102" fmla="*/ 91127 w 567691"/>
              <a:gd name="connsiteY102" fmla="*/ 53058 h 556118"/>
              <a:gd name="connsiteX103" fmla="*/ 92563 w 567691"/>
              <a:gd name="connsiteY103" fmla="*/ 57352 h 556118"/>
              <a:gd name="connsiteX104" fmla="*/ 89692 w 567691"/>
              <a:gd name="connsiteY104" fmla="*/ 60215 h 556118"/>
              <a:gd name="connsiteX105" fmla="*/ 66719 w 567691"/>
              <a:gd name="connsiteY105" fmla="*/ 65941 h 556118"/>
              <a:gd name="connsiteX106" fmla="*/ 50926 w 567691"/>
              <a:gd name="connsiteY106" fmla="*/ 84550 h 556118"/>
              <a:gd name="connsiteX107" fmla="*/ 46618 w 567691"/>
              <a:gd name="connsiteY107" fmla="*/ 84550 h 556118"/>
              <a:gd name="connsiteX108" fmla="*/ 43747 w 567691"/>
              <a:gd name="connsiteY108" fmla="*/ 81687 h 556118"/>
              <a:gd name="connsiteX109" fmla="*/ 36568 w 567691"/>
              <a:gd name="connsiteY109" fmla="*/ 58784 h 556118"/>
              <a:gd name="connsiteX110" fmla="*/ 19339 w 567691"/>
              <a:gd name="connsiteY110" fmla="*/ 43038 h 556118"/>
              <a:gd name="connsiteX111" fmla="*/ 17903 w 567691"/>
              <a:gd name="connsiteY111" fmla="*/ 38744 h 556118"/>
              <a:gd name="connsiteX112" fmla="*/ 20775 w 567691"/>
              <a:gd name="connsiteY112" fmla="*/ 35881 h 556118"/>
              <a:gd name="connsiteX113" fmla="*/ 43747 w 567691"/>
              <a:gd name="connsiteY113" fmla="*/ 28724 h 556118"/>
              <a:gd name="connsiteX114" fmla="*/ 60976 w 567691"/>
              <a:gd name="connsiteY114" fmla="*/ 11546 h 556118"/>
              <a:gd name="connsiteX115" fmla="*/ 65284 w 567691"/>
              <a:gd name="connsiteY115" fmla="*/ 10115 h 556118"/>
              <a:gd name="connsiteX116" fmla="*/ 162964 w 567691"/>
              <a:gd name="connsiteY116" fmla="*/ 1313 h 556118"/>
              <a:gd name="connsiteX117" fmla="*/ 241855 w 567691"/>
              <a:gd name="connsiteY117" fmla="*/ 64406 h 556118"/>
              <a:gd name="connsiteX118" fmla="*/ 287756 w 567691"/>
              <a:gd name="connsiteY118" fmla="*/ 243646 h 556118"/>
              <a:gd name="connsiteX119" fmla="*/ 280584 w 567691"/>
              <a:gd name="connsiteY119" fmla="*/ 250816 h 556118"/>
              <a:gd name="connsiteX120" fmla="*/ 273412 w 567691"/>
              <a:gd name="connsiteY120" fmla="*/ 245080 h 556118"/>
              <a:gd name="connsiteX121" fmla="*/ 221774 w 567691"/>
              <a:gd name="connsiteY121" fmla="*/ 107423 h 556118"/>
              <a:gd name="connsiteX122" fmla="*/ 152923 w 567691"/>
              <a:gd name="connsiteY122" fmla="*/ 55802 h 556118"/>
              <a:gd name="connsiteX123" fmla="*/ 129973 w 567691"/>
              <a:gd name="connsiteY123" fmla="*/ 22822 h 556118"/>
              <a:gd name="connsiteX124" fmla="*/ 162964 w 567691"/>
              <a:gd name="connsiteY124" fmla="*/ 1313 h 556118"/>
              <a:gd name="connsiteX125" fmla="*/ 349436 w 567691"/>
              <a:gd name="connsiteY125" fmla="*/ 0 h 556118"/>
              <a:gd name="connsiteX126" fmla="*/ 352307 w 567691"/>
              <a:gd name="connsiteY126" fmla="*/ 2863 h 556118"/>
              <a:gd name="connsiteX127" fmla="*/ 358050 w 567691"/>
              <a:gd name="connsiteY127" fmla="*/ 25766 h 556118"/>
              <a:gd name="connsiteX128" fmla="*/ 376715 w 567691"/>
              <a:gd name="connsiteY128" fmla="*/ 42943 h 556118"/>
              <a:gd name="connsiteX129" fmla="*/ 376715 w 567691"/>
              <a:gd name="connsiteY129" fmla="*/ 47237 h 556118"/>
              <a:gd name="connsiteX130" fmla="*/ 373844 w 567691"/>
              <a:gd name="connsiteY130" fmla="*/ 50100 h 556118"/>
              <a:gd name="connsiteX131" fmla="*/ 350871 w 567691"/>
              <a:gd name="connsiteY131" fmla="*/ 55826 h 556118"/>
              <a:gd name="connsiteX132" fmla="*/ 335078 w 567691"/>
              <a:gd name="connsiteY132" fmla="*/ 73003 h 556118"/>
              <a:gd name="connsiteX133" fmla="*/ 330770 w 567691"/>
              <a:gd name="connsiteY133" fmla="*/ 74435 h 556118"/>
              <a:gd name="connsiteX134" fmla="*/ 327899 w 567691"/>
              <a:gd name="connsiteY134" fmla="*/ 71572 h 556118"/>
              <a:gd name="connsiteX135" fmla="*/ 320720 w 567691"/>
              <a:gd name="connsiteY135" fmla="*/ 48669 h 556118"/>
              <a:gd name="connsiteX136" fmla="*/ 303491 w 567691"/>
              <a:gd name="connsiteY136" fmla="*/ 32923 h 556118"/>
              <a:gd name="connsiteX137" fmla="*/ 302055 w 567691"/>
              <a:gd name="connsiteY137" fmla="*/ 28629 h 556118"/>
              <a:gd name="connsiteX138" fmla="*/ 304927 w 567691"/>
              <a:gd name="connsiteY138" fmla="*/ 25766 h 556118"/>
              <a:gd name="connsiteX139" fmla="*/ 329335 w 567691"/>
              <a:gd name="connsiteY139" fmla="*/ 18609 h 556118"/>
              <a:gd name="connsiteX140" fmla="*/ 345128 w 567691"/>
              <a:gd name="connsiteY140" fmla="*/ 1431 h 556118"/>
              <a:gd name="connsiteX141" fmla="*/ 349436 w 567691"/>
              <a:gd name="connsiteY141" fmla="*/ 0 h 55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567691" h="556118">
                <a:moveTo>
                  <a:pt x="511598" y="416712"/>
                </a:moveTo>
                <a:cubicBezTo>
                  <a:pt x="523273" y="416354"/>
                  <a:pt x="529020" y="418504"/>
                  <a:pt x="529020" y="418504"/>
                </a:cubicBezTo>
                <a:cubicBezTo>
                  <a:pt x="544825" y="419937"/>
                  <a:pt x="556320" y="432837"/>
                  <a:pt x="554883" y="448604"/>
                </a:cubicBezTo>
                <a:cubicBezTo>
                  <a:pt x="553446" y="464370"/>
                  <a:pt x="539078" y="475837"/>
                  <a:pt x="523272" y="474404"/>
                </a:cubicBezTo>
                <a:cubicBezTo>
                  <a:pt x="521836" y="474404"/>
                  <a:pt x="488788" y="461504"/>
                  <a:pt x="458614" y="472970"/>
                </a:cubicBezTo>
                <a:cubicBezTo>
                  <a:pt x="409761" y="493037"/>
                  <a:pt x="395393" y="546070"/>
                  <a:pt x="395393" y="546070"/>
                </a:cubicBezTo>
                <a:cubicBezTo>
                  <a:pt x="393956" y="548937"/>
                  <a:pt x="391082" y="550370"/>
                  <a:pt x="388209" y="548937"/>
                </a:cubicBezTo>
                <a:cubicBezTo>
                  <a:pt x="385335" y="547503"/>
                  <a:pt x="383898" y="546070"/>
                  <a:pt x="385335" y="543203"/>
                </a:cubicBezTo>
                <a:cubicBezTo>
                  <a:pt x="385335" y="543203"/>
                  <a:pt x="388209" y="460070"/>
                  <a:pt x="458614" y="429971"/>
                </a:cubicBezTo>
                <a:cubicBezTo>
                  <a:pt x="482322" y="419937"/>
                  <a:pt x="499923" y="417071"/>
                  <a:pt x="511598" y="416712"/>
                </a:cubicBezTo>
                <a:close/>
                <a:moveTo>
                  <a:pt x="57273" y="382543"/>
                </a:moveTo>
                <a:cubicBezTo>
                  <a:pt x="72947" y="382745"/>
                  <a:pt x="106581" y="385164"/>
                  <a:pt x="144252" y="401292"/>
                </a:cubicBezTo>
                <a:cubicBezTo>
                  <a:pt x="253317" y="450033"/>
                  <a:pt x="250447" y="550384"/>
                  <a:pt x="250447" y="550384"/>
                </a:cubicBezTo>
                <a:cubicBezTo>
                  <a:pt x="250447" y="553251"/>
                  <a:pt x="247577" y="556118"/>
                  <a:pt x="244707" y="556118"/>
                </a:cubicBezTo>
                <a:cubicBezTo>
                  <a:pt x="241836" y="556118"/>
                  <a:pt x="240401" y="554684"/>
                  <a:pt x="238966" y="551817"/>
                </a:cubicBezTo>
                <a:cubicBezTo>
                  <a:pt x="238966" y="551817"/>
                  <a:pt x="217440" y="471537"/>
                  <a:pt x="151427" y="447166"/>
                </a:cubicBezTo>
                <a:cubicBezTo>
                  <a:pt x="105505" y="429963"/>
                  <a:pt x="56713" y="438565"/>
                  <a:pt x="56713" y="438565"/>
                </a:cubicBezTo>
                <a:cubicBezTo>
                  <a:pt x="42362" y="441432"/>
                  <a:pt x="28011" y="429963"/>
                  <a:pt x="25141" y="415627"/>
                </a:cubicBezTo>
                <a:cubicBezTo>
                  <a:pt x="22271" y="399858"/>
                  <a:pt x="33752" y="385522"/>
                  <a:pt x="48102" y="382655"/>
                </a:cubicBezTo>
                <a:cubicBezTo>
                  <a:pt x="48820" y="382655"/>
                  <a:pt x="52048" y="382476"/>
                  <a:pt x="57273" y="382543"/>
                </a:cubicBezTo>
                <a:close/>
                <a:moveTo>
                  <a:pt x="536112" y="321164"/>
                </a:moveTo>
                <a:cubicBezTo>
                  <a:pt x="537547" y="322595"/>
                  <a:pt x="538983" y="322595"/>
                  <a:pt x="538983" y="325458"/>
                </a:cubicBezTo>
                <a:lnTo>
                  <a:pt x="546162" y="348361"/>
                </a:lnTo>
                <a:lnTo>
                  <a:pt x="563391" y="364107"/>
                </a:lnTo>
                <a:cubicBezTo>
                  <a:pt x="564827" y="365538"/>
                  <a:pt x="564827" y="366970"/>
                  <a:pt x="564827" y="368401"/>
                </a:cubicBezTo>
                <a:cubicBezTo>
                  <a:pt x="563391" y="369833"/>
                  <a:pt x="563391" y="371264"/>
                  <a:pt x="560520" y="371264"/>
                </a:cubicBezTo>
                <a:lnTo>
                  <a:pt x="537547" y="376990"/>
                </a:lnTo>
                <a:lnTo>
                  <a:pt x="521754" y="395599"/>
                </a:lnTo>
                <a:cubicBezTo>
                  <a:pt x="520318" y="395599"/>
                  <a:pt x="518882" y="397030"/>
                  <a:pt x="517446" y="395599"/>
                </a:cubicBezTo>
                <a:cubicBezTo>
                  <a:pt x="516011" y="395599"/>
                  <a:pt x="514575" y="394167"/>
                  <a:pt x="514575" y="392736"/>
                </a:cubicBezTo>
                <a:lnTo>
                  <a:pt x="508832" y="369833"/>
                </a:lnTo>
                <a:lnTo>
                  <a:pt x="490167" y="354087"/>
                </a:lnTo>
                <a:cubicBezTo>
                  <a:pt x="490167" y="352656"/>
                  <a:pt x="488731" y="351224"/>
                  <a:pt x="490167" y="349793"/>
                </a:cubicBezTo>
                <a:cubicBezTo>
                  <a:pt x="490167" y="348361"/>
                  <a:pt x="491603" y="346930"/>
                  <a:pt x="493038" y="346930"/>
                </a:cubicBezTo>
                <a:lnTo>
                  <a:pt x="516011" y="339773"/>
                </a:lnTo>
                <a:lnTo>
                  <a:pt x="531804" y="322595"/>
                </a:lnTo>
                <a:cubicBezTo>
                  <a:pt x="533240" y="321164"/>
                  <a:pt x="534676" y="321164"/>
                  <a:pt x="536112" y="321164"/>
                </a:cubicBezTo>
                <a:close/>
                <a:moveTo>
                  <a:pt x="117011" y="279553"/>
                </a:moveTo>
                <a:cubicBezTo>
                  <a:pt x="118446" y="279553"/>
                  <a:pt x="119882" y="280985"/>
                  <a:pt x="119882" y="282418"/>
                </a:cubicBezTo>
                <a:lnTo>
                  <a:pt x="127061" y="305337"/>
                </a:lnTo>
                <a:lnTo>
                  <a:pt x="144290" y="321093"/>
                </a:lnTo>
                <a:cubicBezTo>
                  <a:pt x="145726" y="322526"/>
                  <a:pt x="145726" y="323958"/>
                  <a:pt x="145726" y="326823"/>
                </a:cubicBezTo>
                <a:cubicBezTo>
                  <a:pt x="145726" y="328255"/>
                  <a:pt x="144290" y="328255"/>
                  <a:pt x="142854" y="329688"/>
                </a:cubicBezTo>
                <a:lnTo>
                  <a:pt x="119882" y="335418"/>
                </a:lnTo>
                <a:lnTo>
                  <a:pt x="102653" y="352607"/>
                </a:lnTo>
                <a:cubicBezTo>
                  <a:pt x="102653" y="354039"/>
                  <a:pt x="99781" y="354039"/>
                  <a:pt x="98345" y="354039"/>
                </a:cubicBezTo>
                <a:cubicBezTo>
                  <a:pt x="96910" y="354039"/>
                  <a:pt x="95474" y="352607"/>
                  <a:pt x="95474" y="351174"/>
                </a:cubicBezTo>
                <a:lnTo>
                  <a:pt x="89731" y="328255"/>
                </a:lnTo>
                <a:lnTo>
                  <a:pt x="72502" y="312499"/>
                </a:lnTo>
                <a:cubicBezTo>
                  <a:pt x="71066" y="311066"/>
                  <a:pt x="69630" y="309634"/>
                  <a:pt x="71066" y="308201"/>
                </a:cubicBezTo>
                <a:cubicBezTo>
                  <a:pt x="71066" y="306769"/>
                  <a:pt x="72502" y="305337"/>
                  <a:pt x="73937" y="303904"/>
                </a:cubicBezTo>
                <a:lnTo>
                  <a:pt x="96910" y="298174"/>
                </a:lnTo>
                <a:lnTo>
                  <a:pt x="112703" y="280985"/>
                </a:lnTo>
                <a:cubicBezTo>
                  <a:pt x="114139" y="279553"/>
                  <a:pt x="115575" y="279553"/>
                  <a:pt x="117011" y="279553"/>
                </a:cubicBezTo>
                <a:close/>
                <a:moveTo>
                  <a:pt x="513199" y="232179"/>
                </a:moveTo>
                <a:cubicBezTo>
                  <a:pt x="527554" y="226447"/>
                  <a:pt x="544780" y="233612"/>
                  <a:pt x="550522" y="247942"/>
                </a:cubicBezTo>
                <a:cubicBezTo>
                  <a:pt x="557699" y="262272"/>
                  <a:pt x="550522" y="278036"/>
                  <a:pt x="536167" y="283768"/>
                </a:cubicBezTo>
                <a:cubicBezTo>
                  <a:pt x="534731" y="285201"/>
                  <a:pt x="468699" y="295232"/>
                  <a:pt x="394054" y="381213"/>
                </a:cubicBezTo>
                <a:cubicBezTo>
                  <a:pt x="352425" y="429936"/>
                  <a:pt x="348119" y="518783"/>
                  <a:pt x="348119" y="518783"/>
                </a:cubicBezTo>
                <a:cubicBezTo>
                  <a:pt x="348119" y="523082"/>
                  <a:pt x="343812" y="527381"/>
                  <a:pt x="339506" y="525948"/>
                </a:cubicBezTo>
                <a:cubicBezTo>
                  <a:pt x="335199" y="525948"/>
                  <a:pt x="332328" y="523082"/>
                  <a:pt x="330893" y="518783"/>
                </a:cubicBezTo>
                <a:cubicBezTo>
                  <a:pt x="330893" y="518783"/>
                  <a:pt x="316538" y="389811"/>
                  <a:pt x="417022" y="296665"/>
                </a:cubicBezTo>
                <a:cubicBezTo>
                  <a:pt x="465828" y="249375"/>
                  <a:pt x="513199" y="232179"/>
                  <a:pt x="513199" y="232179"/>
                </a:cubicBezTo>
                <a:close/>
                <a:moveTo>
                  <a:pt x="439992" y="187651"/>
                </a:moveTo>
                <a:cubicBezTo>
                  <a:pt x="442866" y="187651"/>
                  <a:pt x="442866" y="189087"/>
                  <a:pt x="444303" y="190522"/>
                </a:cubicBezTo>
                <a:lnTo>
                  <a:pt x="450050" y="213495"/>
                </a:lnTo>
                <a:lnTo>
                  <a:pt x="467292" y="229288"/>
                </a:lnTo>
                <a:cubicBezTo>
                  <a:pt x="468729" y="230724"/>
                  <a:pt x="468729" y="232160"/>
                  <a:pt x="468729" y="233596"/>
                </a:cubicBezTo>
                <a:cubicBezTo>
                  <a:pt x="468729" y="235031"/>
                  <a:pt x="467292" y="236467"/>
                  <a:pt x="465855" y="236467"/>
                </a:cubicBezTo>
                <a:lnTo>
                  <a:pt x="442866" y="243646"/>
                </a:lnTo>
                <a:lnTo>
                  <a:pt x="427060" y="260875"/>
                </a:lnTo>
                <a:cubicBezTo>
                  <a:pt x="425624" y="262311"/>
                  <a:pt x="424187" y="262311"/>
                  <a:pt x="422750" y="262311"/>
                </a:cubicBezTo>
                <a:cubicBezTo>
                  <a:pt x="421313" y="260875"/>
                  <a:pt x="419876" y="260875"/>
                  <a:pt x="418439" y="259439"/>
                </a:cubicBezTo>
                <a:lnTo>
                  <a:pt x="412692" y="236467"/>
                </a:lnTo>
                <a:lnTo>
                  <a:pt x="395450" y="219238"/>
                </a:lnTo>
                <a:cubicBezTo>
                  <a:pt x="394013" y="219238"/>
                  <a:pt x="394013" y="216366"/>
                  <a:pt x="394013" y="214930"/>
                </a:cubicBezTo>
                <a:cubicBezTo>
                  <a:pt x="394013" y="213495"/>
                  <a:pt x="395450" y="212059"/>
                  <a:pt x="396887" y="212059"/>
                </a:cubicBezTo>
                <a:lnTo>
                  <a:pt x="419876" y="206316"/>
                </a:lnTo>
                <a:lnTo>
                  <a:pt x="435682" y="189087"/>
                </a:lnTo>
                <a:cubicBezTo>
                  <a:pt x="437118" y="187651"/>
                  <a:pt x="438555" y="186215"/>
                  <a:pt x="439992" y="187651"/>
                </a:cubicBezTo>
                <a:close/>
                <a:moveTo>
                  <a:pt x="45310" y="97408"/>
                </a:moveTo>
                <a:cubicBezTo>
                  <a:pt x="46745" y="97408"/>
                  <a:pt x="129969" y="123206"/>
                  <a:pt x="193105" y="194867"/>
                </a:cubicBezTo>
                <a:cubicBezTo>
                  <a:pt x="293549" y="300925"/>
                  <a:pt x="292114" y="465745"/>
                  <a:pt x="292114" y="465745"/>
                </a:cubicBezTo>
                <a:cubicBezTo>
                  <a:pt x="292114" y="472911"/>
                  <a:pt x="287809" y="477211"/>
                  <a:pt x="280635" y="477211"/>
                </a:cubicBezTo>
                <a:cubicBezTo>
                  <a:pt x="274895" y="478644"/>
                  <a:pt x="270590" y="474344"/>
                  <a:pt x="269156" y="468611"/>
                </a:cubicBezTo>
                <a:lnTo>
                  <a:pt x="269156" y="467178"/>
                </a:lnTo>
                <a:cubicBezTo>
                  <a:pt x="269156" y="467178"/>
                  <a:pt x="254806" y="351087"/>
                  <a:pt x="193105" y="275127"/>
                </a:cubicBezTo>
                <a:cubicBezTo>
                  <a:pt x="118490" y="184834"/>
                  <a:pt x="29526" y="170502"/>
                  <a:pt x="29526" y="170502"/>
                </a:cubicBezTo>
                <a:cubicBezTo>
                  <a:pt x="9437" y="166202"/>
                  <a:pt x="-3477" y="146137"/>
                  <a:pt x="828" y="126072"/>
                </a:cubicBezTo>
                <a:cubicBezTo>
                  <a:pt x="5132" y="106007"/>
                  <a:pt x="25221" y="93108"/>
                  <a:pt x="45310" y="97408"/>
                </a:cubicBezTo>
                <a:close/>
                <a:moveTo>
                  <a:pt x="520301" y="62978"/>
                </a:moveTo>
                <a:cubicBezTo>
                  <a:pt x="540388" y="57244"/>
                  <a:pt x="560475" y="68712"/>
                  <a:pt x="566214" y="88782"/>
                </a:cubicBezTo>
                <a:cubicBezTo>
                  <a:pt x="571953" y="108851"/>
                  <a:pt x="560475" y="130354"/>
                  <a:pt x="540388" y="136088"/>
                </a:cubicBezTo>
                <a:cubicBezTo>
                  <a:pt x="537518" y="136088"/>
                  <a:pt x="452865" y="143256"/>
                  <a:pt x="396909" y="199164"/>
                </a:cubicBezTo>
                <a:cubicBezTo>
                  <a:pt x="328039" y="267973"/>
                  <a:pt x="336647" y="345384"/>
                  <a:pt x="336647" y="345384"/>
                </a:cubicBezTo>
                <a:cubicBezTo>
                  <a:pt x="335213" y="351118"/>
                  <a:pt x="330908" y="355419"/>
                  <a:pt x="323734" y="355419"/>
                </a:cubicBezTo>
                <a:cubicBezTo>
                  <a:pt x="319430" y="353985"/>
                  <a:pt x="315126" y="349685"/>
                  <a:pt x="315126" y="343951"/>
                </a:cubicBezTo>
                <a:cubicBezTo>
                  <a:pt x="315126" y="343951"/>
                  <a:pt x="292169" y="184828"/>
                  <a:pt x="437083" y="98816"/>
                </a:cubicBezTo>
                <a:cubicBezTo>
                  <a:pt x="470083" y="80181"/>
                  <a:pt x="520301" y="62978"/>
                  <a:pt x="520301" y="62978"/>
                </a:cubicBezTo>
                <a:close/>
                <a:moveTo>
                  <a:pt x="65284" y="10115"/>
                </a:moveTo>
                <a:cubicBezTo>
                  <a:pt x="66719" y="11546"/>
                  <a:pt x="68155" y="11546"/>
                  <a:pt x="68155" y="14409"/>
                </a:cubicBezTo>
                <a:lnTo>
                  <a:pt x="73898" y="37312"/>
                </a:lnTo>
                <a:lnTo>
                  <a:pt x="91127" y="53058"/>
                </a:lnTo>
                <a:cubicBezTo>
                  <a:pt x="92563" y="54489"/>
                  <a:pt x="93999" y="55921"/>
                  <a:pt x="92563" y="57352"/>
                </a:cubicBezTo>
                <a:cubicBezTo>
                  <a:pt x="92563" y="58784"/>
                  <a:pt x="91127" y="60215"/>
                  <a:pt x="89692" y="60215"/>
                </a:cubicBezTo>
                <a:lnTo>
                  <a:pt x="66719" y="65941"/>
                </a:lnTo>
                <a:lnTo>
                  <a:pt x="50926" y="84550"/>
                </a:lnTo>
                <a:cubicBezTo>
                  <a:pt x="49490" y="84550"/>
                  <a:pt x="48054" y="85981"/>
                  <a:pt x="46618" y="84550"/>
                </a:cubicBezTo>
                <a:cubicBezTo>
                  <a:pt x="45183" y="84550"/>
                  <a:pt x="43747" y="83118"/>
                  <a:pt x="43747" y="81687"/>
                </a:cubicBezTo>
                <a:lnTo>
                  <a:pt x="36568" y="58784"/>
                </a:lnTo>
                <a:lnTo>
                  <a:pt x="19339" y="43038"/>
                </a:lnTo>
                <a:cubicBezTo>
                  <a:pt x="17903" y="41607"/>
                  <a:pt x="17903" y="40175"/>
                  <a:pt x="17903" y="38744"/>
                </a:cubicBezTo>
                <a:cubicBezTo>
                  <a:pt x="17903" y="37312"/>
                  <a:pt x="19339" y="35881"/>
                  <a:pt x="20775" y="35881"/>
                </a:cubicBezTo>
                <a:lnTo>
                  <a:pt x="43747" y="28724"/>
                </a:lnTo>
                <a:lnTo>
                  <a:pt x="60976" y="11546"/>
                </a:lnTo>
                <a:cubicBezTo>
                  <a:pt x="60976" y="10115"/>
                  <a:pt x="63848" y="10115"/>
                  <a:pt x="65284" y="10115"/>
                </a:cubicBezTo>
                <a:close/>
                <a:moveTo>
                  <a:pt x="162964" y="1313"/>
                </a:moveTo>
                <a:cubicBezTo>
                  <a:pt x="164398" y="1313"/>
                  <a:pt x="208864" y="14218"/>
                  <a:pt x="241855" y="64406"/>
                </a:cubicBezTo>
                <a:cubicBezTo>
                  <a:pt x="294928" y="144705"/>
                  <a:pt x="287756" y="243646"/>
                  <a:pt x="287756" y="243646"/>
                </a:cubicBezTo>
                <a:cubicBezTo>
                  <a:pt x="287756" y="247948"/>
                  <a:pt x="284887" y="250816"/>
                  <a:pt x="280584" y="250816"/>
                </a:cubicBezTo>
                <a:cubicBezTo>
                  <a:pt x="277715" y="250816"/>
                  <a:pt x="273412" y="249382"/>
                  <a:pt x="273412" y="245080"/>
                </a:cubicBezTo>
                <a:cubicBezTo>
                  <a:pt x="273412" y="245080"/>
                  <a:pt x="264806" y="161913"/>
                  <a:pt x="221774" y="107423"/>
                </a:cubicBezTo>
                <a:cubicBezTo>
                  <a:pt x="183045" y="58670"/>
                  <a:pt x="152923" y="55802"/>
                  <a:pt x="152923" y="55802"/>
                </a:cubicBezTo>
                <a:cubicBezTo>
                  <a:pt x="137145" y="52934"/>
                  <a:pt x="127104" y="38595"/>
                  <a:pt x="129973" y="22822"/>
                </a:cubicBezTo>
                <a:cubicBezTo>
                  <a:pt x="132842" y="7048"/>
                  <a:pt x="147186" y="-2989"/>
                  <a:pt x="162964" y="1313"/>
                </a:cubicBezTo>
                <a:close/>
                <a:moveTo>
                  <a:pt x="349436" y="0"/>
                </a:moveTo>
                <a:cubicBezTo>
                  <a:pt x="350871" y="0"/>
                  <a:pt x="352307" y="1431"/>
                  <a:pt x="352307" y="2863"/>
                </a:cubicBezTo>
                <a:lnTo>
                  <a:pt x="358050" y="25766"/>
                </a:lnTo>
                <a:lnTo>
                  <a:pt x="376715" y="42943"/>
                </a:lnTo>
                <a:cubicBezTo>
                  <a:pt x="376715" y="42943"/>
                  <a:pt x="378151" y="45806"/>
                  <a:pt x="376715" y="47237"/>
                </a:cubicBezTo>
                <a:cubicBezTo>
                  <a:pt x="376715" y="48669"/>
                  <a:pt x="375279" y="50100"/>
                  <a:pt x="373844" y="50100"/>
                </a:cubicBezTo>
                <a:lnTo>
                  <a:pt x="350871" y="55826"/>
                </a:lnTo>
                <a:lnTo>
                  <a:pt x="335078" y="73003"/>
                </a:lnTo>
                <a:cubicBezTo>
                  <a:pt x="333642" y="74435"/>
                  <a:pt x="332206" y="75866"/>
                  <a:pt x="330770" y="74435"/>
                </a:cubicBezTo>
                <a:cubicBezTo>
                  <a:pt x="329335" y="74435"/>
                  <a:pt x="327899" y="73003"/>
                  <a:pt x="327899" y="71572"/>
                </a:cubicBezTo>
                <a:lnTo>
                  <a:pt x="320720" y="48669"/>
                </a:lnTo>
                <a:lnTo>
                  <a:pt x="303491" y="32923"/>
                </a:lnTo>
                <a:cubicBezTo>
                  <a:pt x="302055" y="31492"/>
                  <a:pt x="302055" y="30060"/>
                  <a:pt x="302055" y="28629"/>
                </a:cubicBezTo>
                <a:cubicBezTo>
                  <a:pt x="303491" y="27197"/>
                  <a:pt x="303491" y="25766"/>
                  <a:pt x="304927" y="25766"/>
                </a:cubicBezTo>
                <a:lnTo>
                  <a:pt x="329335" y="18609"/>
                </a:lnTo>
                <a:lnTo>
                  <a:pt x="345128" y="1431"/>
                </a:lnTo>
                <a:cubicBezTo>
                  <a:pt x="346564" y="0"/>
                  <a:pt x="348000" y="0"/>
                  <a:pt x="3494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58"/>
          <a:stretch>
            <a:fillRect/>
          </a:stretch>
        </p:blipFill>
        <p:spPr>
          <a:xfrm>
            <a:off x="-1" y="3452883"/>
            <a:ext cx="2451251" cy="169232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58"/>
          <a:stretch>
            <a:fillRect/>
          </a:stretch>
        </p:blipFill>
        <p:spPr>
          <a:xfrm>
            <a:off x="2458872" y="4151194"/>
            <a:ext cx="2451251" cy="1692323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58"/>
          <a:stretch>
            <a:fillRect/>
          </a:stretch>
        </p:blipFill>
        <p:spPr>
          <a:xfrm>
            <a:off x="7372065" y="4164841"/>
            <a:ext cx="2451251" cy="169232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58"/>
          <a:stretch>
            <a:fillRect/>
          </a:stretch>
        </p:blipFill>
        <p:spPr>
          <a:xfrm>
            <a:off x="9842309" y="3441510"/>
            <a:ext cx="2451251" cy="1692323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63353" y="5581531"/>
            <a:ext cx="1828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CC4B4A"/>
                </a:solidFill>
              </a:rPr>
              <a:t>卷铺盖回家</a:t>
            </a:r>
            <a:endParaRPr lang="en-US" altLang="zh-CN" b="1" dirty="0">
              <a:solidFill>
                <a:srgbClr val="CC4B4A"/>
              </a:solidFill>
            </a:endParaRPr>
          </a:p>
          <a:p>
            <a:r>
              <a:rPr lang="zh-CN" altLang="en-US" sz="1400" dirty="0"/>
              <a:t>哎，好不适应，我该怎么办啊</a:t>
            </a:r>
            <a:r>
              <a:rPr lang="en-US" altLang="zh-CN" sz="1400" dirty="0"/>
              <a:t>~</a:t>
            </a:r>
            <a:endParaRPr lang="zh-CN" altLang="en-US" sz="1400" dirty="0"/>
          </a:p>
        </p:txBody>
      </p:sp>
      <p:sp>
        <p:nvSpPr>
          <p:cNvPr id="27" name="文本框 26"/>
          <p:cNvSpPr txBox="1"/>
          <p:nvPr/>
        </p:nvSpPr>
        <p:spPr>
          <a:xfrm>
            <a:off x="0" y="5581531"/>
            <a:ext cx="224960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CC4B4A"/>
                </a:solidFill>
              </a:rPr>
              <a:t>蜜月期</a:t>
            </a:r>
            <a:endParaRPr lang="en-US" altLang="zh-CN" b="1" dirty="0">
              <a:solidFill>
                <a:srgbClr val="CC4B4A"/>
              </a:solidFill>
            </a:endParaRPr>
          </a:p>
          <a:p>
            <a:r>
              <a:rPr lang="zh-CN" altLang="en-US" sz="1400" dirty="0"/>
              <a:t>新鲜感十足、哇塞、我爱新环境、世界太美好了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2433849" y="6057781"/>
            <a:ext cx="209720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CC4B4A"/>
                </a:solidFill>
              </a:rPr>
              <a:t>敌对期</a:t>
            </a:r>
            <a:endParaRPr lang="en-US" altLang="zh-CN" b="1" dirty="0">
              <a:solidFill>
                <a:srgbClr val="CC4B4A"/>
              </a:solidFill>
            </a:endParaRPr>
          </a:p>
          <a:p>
            <a:r>
              <a:rPr lang="zh-CN" altLang="en-US" sz="1400" dirty="0"/>
              <a:t>好想我妈，好想我的猫，好想楼下小卖铺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5008728" y="5581531"/>
            <a:ext cx="233376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CC4B4A"/>
                </a:solidFill>
              </a:rPr>
              <a:t>调整期</a:t>
            </a:r>
            <a:endParaRPr lang="en-US" altLang="zh-CN" b="1" dirty="0">
              <a:solidFill>
                <a:srgbClr val="CC4B4A"/>
              </a:solidFill>
            </a:endParaRPr>
          </a:p>
          <a:p>
            <a:r>
              <a:rPr lang="zh-CN" altLang="en-US" sz="1400" dirty="0"/>
              <a:t>好吧，没办法，还得顽强生活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7588155" y="5981640"/>
            <a:ext cx="21063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CC4B4A"/>
                </a:solidFill>
              </a:rPr>
              <a:t>相互依赖期</a:t>
            </a:r>
            <a:endParaRPr lang="en-US" altLang="zh-CN" b="1" dirty="0">
              <a:solidFill>
                <a:srgbClr val="CC4B4A"/>
              </a:solidFill>
            </a:endParaRPr>
          </a:p>
          <a:p>
            <a:r>
              <a:rPr lang="zh-CN" altLang="en-US" sz="1400" dirty="0"/>
              <a:t>小日子充实又滋润，这里简直就是我的家呀</a:t>
            </a:r>
            <a:endParaRPr lang="en-US" altLang="zh-CN" sz="1400" dirty="0"/>
          </a:p>
        </p:txBody>
      </p:sp>
      <p:sp>
        <p:nvSpPr>
          <p:cNvPr id="3" name="矩形 2"/>
          <p:cNvSpPr/>
          <p:nvPr/>
        </p:nvSpPr>
        <p:spPr>
          <a:xfrm>
            <a:off x="0" y="1665026"/>
            <a:ext cx="12192000" cy="15558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无论你去哪里，留学生涯都会是你人生中最最最宝贵的财富之一。</a:t>
            </a:r>
            <a:endParaRPr lang="en-US" altLang="zh-CN" dirty="0">
              <a:solidFill>
                <a:schemeClr val="tx1"/>
              </a:solidFill>
            </a:endParaRPr>
          </a:p>
          <a:p>
            <a:pPr algn="ctr"/>
            <a:r>
              <a:rPr lang="zh-CN" altLang="en-US" dirty="0">
                <a:solidFill>
                  <a:schemeClr val="tx1"/>
                </a:solidFill>
              </a:rPr>
              <a:t>你学着坚强，学着独立，学着一个人应对生活中的全部问题；</a:t>
            </a:r>
            <a:endParaRPr lang="en-US" altLang="zh-CN" dirty="0">
              <a:solidFill>
                <a:schemeClr val="tx1"/>
              </a:solidFill>
            </a:endParaRPr>
          </a:p>
          <a:p>
            <a:pPr algn="ctr"/>
            <a:r>
              <a:rPr lang="zh-CN" altLang="en-US" dirty="0">
                <a:solidFill>
                  <a:schemeClr val="tx1"/>
                </a:solidFill>
              </a:rPr>
              <a:t>你试着探索，试着包容，试着一个人在疲惫的时候满血复活。</a:t>
            </a:r>
            <a:endParaRPr lang="en-US" altLang="zh-CN" dirty="0">
              <a:solidFill>
                <a:schemeClr val="tx1"/>
              </a:solidFill>
            </a:endParaRPr>
          </a:p>
          <a:p>
            <a:pPr algn="ctr"/>
            <a:r>
              <a:rPr lang="zh-CN" altLang="en-US" dirty="0">
                <a:solidFill>
                  <a:schemeClr val="tx1"/>
                </a:solidFill>
              </a:rPr>
              <a:t>你会成为更好的你</a:t>
            </a:r>
            <a:r>
              <a:rPr lang="en-US" altLang="zh-CN" dirty="0">
                <a:solidFill>
                  <a:schemeClr val="tx1"/>
                </a:solidFill>
              </a:rPr>
              <a:t>~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6530"/>
            <a:ext cx="2442949" cy="170653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804" y="4158700"/>
            <a:ext cx="2426742" cy="166946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958" y="3419615"/>
            <a:ext cx="2481618" cy="171833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378" y="4179461"/>
            <a:ext cx="2458658" cy="165858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583" y="3452884"/>
            <a:ext cx="2477208" cy="170853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矩形 168"/>
          <p:cNvSpPr/>
          <p:nvPr/>
        </p:nvSpPr>
        <p:spPr>
          <a:xfrm>
            <a:off x="0" y="0"/>
            <a:ext cx="12192000" cy="1650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0" name="矩形 169"/>
          <p:cNvSpPr/>
          <p:nvPr/>
        </p:nvSpPr>
        <p:spPr>
          <a:xfrm>
            <a:off x="169250" y="404312"/>
            <a:ext cx="5366739" cy="1257300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zh-CN" altLang="en-US" sz="8800" b="1" dirty="0">
                <a:solidFill>
                  <a:schemeClr val="bg1"/>
                </a:solidFill>
              </a:rPr>
              <a:t>应急联系表</a:t>
            </a:r>
          </a:p>
        </p:txBody>
      </p:sp>
      <p:sp>
        <p:nvSpPr>
          <p:cNvPr id="18" name="椭圆 2"/>
          <p:cNvSpPr/>
          <p:nvPr/>
        </p:nvSpPr>
        <p:spPr>
          <a:xfrm>
            <a:off x="1005001" y="4193763"/>
            <a:ext cx="863372" cy="953568"/>
          </a:xfrm>
          <a:custGeom>
            <a:avLst/>
            <a:gdLst>
              <a:gd name="T0" fmla="*/ 6358 w 6390"/>
              <a:gd name="T1" fmla="*/ 4216 h 7067"/>
              <a:gd name="T2" fmla="*/ 6039 w 6390"/>
              <a:gd name="T3" fmla="*/ 790 h 7067"/>
              <a:gd name="T4" fmla="*/ 5338 w 6390"/>
              <a:gd name="T5" fmla="*/ 85 h 7067"/>
              <a:gd name="T6" fmla="*/ 1695 w 6390"/>
              <a:gd name="T7" fmla="*/ 1251 h 7067"/>
              <a:gd name="T8" fmla="*/ 1134 w 6390"/>
              <a:gd name="T9" fmla="*/ 5906 h 7067"/>
              <a:gd name="T10" fmla="*/ 5801 w 6390"/>
              <a:gd name="T11" fmla="*/ 5455 h 7067"/>
              <a:gd name="T12" fmla="*/ 6059 w 6390"/>
              <a:gd name="T13" fmla="*/ 5161 h 7067"/>
              <a:gd name="T14" fmla="*/ 6358 w 6390"/>
              <a:gd name="T15" fmla="*/ 4216 h 7067"/>
              <a:gd name="T16" fmla="*/ 2399 w 6390"/>
              <a:gd name="T17" fmla="*/ 1598 h 7067"/>
              <a:gd name="T18" fmla="*/ 2997 w 6390"/>
              <a:gd name="T19" fmla="*/ 2196 h 7067"/>
              <a:gd name="T20" fmla="*/ 2399 w 6390"/>
              <a:gd name="T21" fmla="*/ 2794 h 7067"/>
              <a:gd name="T22" fmla="*/ 1800 w 6390"/>
              <a:gd name="T23" fmla="*/ 2196 h 7067"/>
              <a:gd name="T24" fmla="*/ 2399 w 6390"/>
              <a:gd name="T25" fmla="*/ 1598 h 7067"/>
              <a:gd name="T26" fmla="*/ 1647 w 6390"/>
              <a:gd name="T27" fmla="*/ 4555 h 7067"/>
              <a:gd name="T28" fmla="*/ 1049 w 6390"/>
              <a:gd name="T29" fmla="*/ 3957 h 7067"/>
              <a:gd name="T30" fmla="*/ 1647 w 6390"/>
              <a:gd name="T31" fmla="*/ 3359 h 7067"/>
              <a:gd name="T32" fmla="*/ 2246 w 6390"/>
              <a:gd name="T33" fmla="*/ 3957 h 7067"/>
              <a:gd name="T34" fmla="*/ 1647 w 6390"/>
              <a:gd name="T35" fmla="*/ 4555 h 7067"/>
              <a:gd name="T36" fmla="*/ 2688 w 6390"/>
              <a:gd name="T37" fmla="*/ 5994 h 7067"/>
              <a:gd name="T38" fmla="*/ 2090 w 6390"/>
              <a:gd name="T39" fmla="*/ 5396 h 7067"/>
              <a:gd name="T40" fmla="*/ 2688 w 6390"/>
              <a:gd name="T41" fmla="*/ 4798 h 7067"/>
              <a:gd name="T42" fmla="*/ 3286 w 6390"/>
              <a:gd name="T43" fmla="*/ 5396 h 7067"/>
              <a:gd name="T44" fmla="*/ 2688 w 6390"/>
              <a:gd name="T45" fmla="*/ 5994 h 7067"/>
              <a:gd name="T46" fmla="*/ 3544 w 6390"/>
              <a:gd name="T47" fmla="*/ 1168 h 7067"/>
              <a:gd name="T48" fmla="*/ 4142 w 6390"/>
              <a:gd name="T49" fmla="*/ 570 h 7067"/>
              <a:gd name="T50" fmla="*/ 4740 w 6390"/>
              <a:gd name="T51" fmla="*/ 1168 h 7067"/>
              <a:gd name="T52" fmla="*/ 4142 w 6390"/>
              <a:gd name="T53" fmla="*/ 1766 h 7067"/>
              <a:gd name="T54" fmla="*/ 3544 w 6390"/>
              <a:gd name="T55" fmla="*/ 1168 h 7067"/>
              <a:gd name="T56" fmla="*/ 4446 w 6390"/>
              <a:gd name="T57" fmla="*/ 5615 h 7067"/>
              <a:gd name="T58" fmla="*/ 3848 w 6390"/>
              <a:gd name="T59" fmla="*/ 5017 h 7067"/>
              <a:gd name="T60" fmla="*/ 4446 w 6390"/>
              <a:gd name="T61" fmla="*/ 4419 h 7067"/>
              <a:gd name="T62" fmla="*/ 5044 w 6390"/>
              <a:gd name="T63" fmla="*/ 5017 h 7067"/>
              <a:gd name="T64" fmla="*/ 4446 w 6390"/>
              <a:gd name="T65" fmla="*/ 5615 h 70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390" h="7067">
                <a:moveTo>
                  <a:pt x="6358" y="4216"/>
                </a:moveTo>
                <a:lnTo>
                  <a:pt x="6039" y="790"/>
                </a:lnTo>
                <a:cubicBezTo>
                  <a:pt x="6004" y="417"/>
                  <a:pt x="5710" y="121"/>
                  <a:pt x="5338" y="85"/>
                </a:cubicBezTo>
                <a:cubicBezTo>
                  <a:pt x="4473" y="0"/>
                  <a:pt x="2946" y="219"/>
                  <a:pt x="1695" y="1251"/>
                </a:cubicBezTo>
                <a:cubicBezTo>
                  <a:pt x="139" y="2536"/>
                  <a:pt x="0" y="4746"/>
                  <a:pt x="1134" y="5906"/>
                </a:cubicBezTo>
                <a:cubicBezTo>
                  <a:pt x="2267" y="7067"/>
                  <a:pt x="4357" y="6865"/>
                  <a:pt x="5801" y="5455"/>
                </a:cubicBezTo>
                <a:cubicBezTo>
                  <a:pt x="5801" y="5455"/>
                  <a:pt x="5920" y="5323"/>
                  <a:pt x="6059" y="5161"/>
                </a:cubicBezTo>
                <a:cubicBezTo>
                  <a:pt x="6282" y="4899"/>
                  <a:pt x="6390" y="4558"/>
                  <a:pt x="6358" y="4216"/>
                </a:cubicBezTo>
                <a:close/>
                <a:moveTo>
                  <a:pt x="2399" y="1598"/>
                </a:moveTo>
                <a:cubicBezTo>
                  <a:pt x="2729" y="1598"/>
                  <a:pt x="2997" y="1865"/>
                  <a:pt x="2997" y="2196"/>
                </a:cubicBezTo>
                <a:cubicBezTo>
                  <a:pt x="2997" y="2526"/>
                  <a:pt x="2729" y="2794"/>
                  <a:pt x="2399" y="2794"/>
                </a:cubicBezTo>
                <a:cubicBezTo>
                  <a:pt x="2068" y="2794"/>
                  <a:pt x="1800" y="2526"/>
                  <a:pt x="1800" y="2196"/>
                </a:cubicBezTo>
                <a:cubicBezTo>
                  <a:pt x="1800" y="1865"/>
                  <a:pt x="2068" y="1598"/>
                  <a:pt x="2399" y="1598"/>
                </a:cubicBezTo>
                <a:close/>
                <a:moveTo>
                  <a:pt x="1647" y="4555"/>
                </a:moveTo>
                <a:cubicBezTo>
                  <a:pt x="1317" y="4555"/>
                  <a:pt x="1049" y="4288"/>
                  <a:pt x="1049" y="3957"/>
                </a:cubicBezTo>
                <a:cubicBezTo>
                  <a:pt x="1049" y="3627"/>
                  <a:pt x="1317" y="3359"/>
                  <a:pt x="1647" y="3359"/>
                </a:cubicBezTo>
                <a:cubicBezTo>
                  <a:pt x="1978" y="3359"/>
                  <a:pt x="2246" y="3627"/>
                  <a:pt x="2246" y="3957"/>
                </a:cubicBezTo>
                <a:cubicBezTo>
                  <a:pt x="2246" y="4288"/>
                  <a:pt x="1978" y="4555"/>
                  <a:pt x="1647" y="4555"/>
                </a:cubicBezTo>
                <a:close/>
                <a:moveTo>
                  <a:pt x="2688" y="5994"/>
                </a:moveTo>
                <a:cubicBezTo>
                  <a:pt x="2358" y="5994"/>
                  <a:pt x="2090" y="5726"/>
                  <a:pt x="2090" y="5396"/>
                </a:cubicBezTo>
                <a:cubicBezTo>
                  <a:pt x="2090" y="5066"/>
                  <a:pt x="2358" y="4798"/>
                  <a:pt x="2688" y="4798"/>
                </a:cubicBezTo>
                <a:cubicBezTo>
                  <a:pt x="3018" y="4798"/>
                  <a:pt x="3286" y="5066"/>
                  <a:pt x="3286" y="5396"/>
                </a:cubicBezTo>
                <a:cubicBezTo>
                  <a:pt x="3286" y="5726"/>
                  <a:pt x="3018" y="5994"/>
                  <a:pt x="2688" y="5994"/>
                </a:cubicBezTo>
                <a:close/>
                <a:moveTo>
                  <a:pt x="3544" y="1168"/>
                </a:moveTo>
                <a:cubicBezTo>
                  <a:pt x="3544" y="838"/>
                  <a:pt x="3811" y="570"/>
                  <a:pt x="4142" y="570"/>
                </a:cubicBezTo>
                <a:cubicBezTo>
                  <a:pt x="4472" y="570"/>
                  <a:pt x="4740" y="838"/>
                  <a:pt x="4740" y="1168"/>
                </a:cubicBezTo>
                <a:cubicBezTo>
                  <a:pt x="4740" y="1498"/>
                  <a:pt x="4472" y="1766"/>
                  <a:pt x="4142" y="1766"/>
                </a:cubicBezTo>
                <a:cubicBezTo>
                  <a:pt x="3811" y="1766"/>
                  <a:pt x="3544" y="1498"/>
                  <a:pt x="3544" y="1168"/>
                </a:cubicBezTo>
                <a:close/>
                <a:moveTo>
                  <a:pt x="4446" y="5615"/>
                </a:moveTo>
                <a:cubicBezTo>
                  <a:pt x="4115" y="5615"/>
                  <a:pt x="3848" y="5347"/>
                  <a:pt x="3848" y="5017"/>
                </a:cubicBezTo>
                <a:cubicBezTo>
                  <a:pt x="3848" y="4687"/>
                  <a:pt x="4115" y="4419"/>
                  <a:pt x="4446" y="4419"/>
                </a:cubicBezTo>
                <a:cubicBezTo>
                  <a:pt x="4776" y="4419"/>
                  <a:pt x="5044" y="4687"/>
                  <a:pt x="5044" y="5017"/>
                </a:cubicBezTo>
                <a:cubicBezTo>
                  <a:pt x="5044" y="5347"/>
                  <a:pt x="4776" y="5615"/>
                  <a:pt x="4446" y="56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1" name="椭圆 13"/>
          <p:cNvSpPr/>
          <p:nvPr/>
        </p:nvSpPr>
        <p:spPr>
          <a:xfrm>
            <a:off x="3289560" y="4349471"/>
            <a:ext cx="953566" cy="642154"/>
          </a:xfrm>
          <a:custGeom>
            <a:avLst/>
            <a:gdLst>
              <a:gd name="T0" fmla="*/ 255 w 633"/>
              <a:gd name="T1" fmla="*/ 312 h 427"/>
              <a:gd name="T2" fmla="*/ 131 w 633"/>
              <a:gd name="T3" fmla="*/ 312 h 427"/>
              <a:gd name="T4" fmla="*/ 100 w 633"/>
              <a:gd name="T5" fmla="*/ 427 h 427"/>
              <a:gd name="T6" fmla="*/ 0 w 633"/>
              <a:gd name="T7" fmla="*/ 427 h 427"/>
              <a:gd name="T8" fmla="*/ 131 w 633"/>
              <a:gd name="T9" fmla="*/ 0 h 427"/>
              <a:gd name="T10" fmla="*/ 259 w 633"/>
              <a:gd name="T11" fmla="*/ 0 h 427"/>
              <a:gd name="T12" fmla="*/ 370 w 633"/>
              <a:gd name="T13" fmla="*/ 352 h 427"/>
              <a:gd name="T14" fmla="*/ 442 w 633"/>
              <a:gd name="T15" fmla="*/ 120 h 427"/>
              <a:gd name="T16" fmla="*/ 536 w 633"/>
              <a:gd name="T17" fmla="*/ 120 h 427"/>
              <a:gd name="T18" fmla="*/ 633 w 633"/>
              <a:gd name="T19" fmla="*/ 427 h 427"/>
              <a:gd name="T20" fmla="*/ 556 w 633"/>
              <a:gd name="T21" fmla="*/ 427 h 427"/>
              <a:gd name="T22" fmla="*/ 532 w 633"/>
              <a:gd name="T23" fmla="*/ 343 h 427"/>
              <a:gd name="T24" fmla="*/ 442 w 633"/>
              <a:gd name="T25" fmla="*/ 343 h 427"/>
              <a:gd name="T26" fmla="*/ 420 w 633"/>
              <a:gd name="T27" fmla="*/ 427 h 427"/>
              <a:gd name="T28" fmla="*/ 288 w 633"/>
              <a:gd name="T29" fmla="*/ 427 h 427"/>
              <a:gd name="T30" fmla="*/ 255 w 633"/>
              <a:gd name="T31" fmla="*/ 312 h 427"/>
              <a:gd name="T32" fmla="*/ 145 w 633"/>
              <a:gd name="T33" fmla="*/ 243 h 427"/>
              <a:gd name="T34" fmla="*/ 241 w 633"/>
              <a:gd name="T35" fmla="*/ 243 h 427"/>
              <a:gd name="T36" fmla="*/ 214 w 633"/>
              <a:gd name="T37" fmla="*/ 152 h 427"/>
              <a:gd name="T38" fmla="*/ 202 w 633"/>
              <a:gd name="T39" fmla="*/ 111 h 427"/>
              <a:gd name="T40" fmla="*/ 192 w 633"/>
              <a:gd name="T41" fmla="*/ 70 h 427"/>
              <a:gd name="T42" fmla="*/ 191 w 633"/>
              <a:gd name="T43" fmla="*/ 70 h 427"/>
              <a:gd name="T44" fmla="*/ 181 w 633"/>
              <a:gd name="T45" fmla="*/ 111 h 427"/>
              <a:gd name="T46" fmla="*/ 171 w 633"/>
              <a:gd name="T47" fmla="*/ 153 h 427"/>
              <a:gd name="T48" fmla="*/ 145 w 633"/>
              <a:gd name="T49" fmla="*/ 243 h 427"/>
              <a:gd name="T50" fmla="*/ 453 w 633"/>
              <a:gd name="T51" fmla="*/ 293 h 427"/>
              <a:gd name="T52" fmla="*/ 522 w 633"/>
              <a:gd name="T53" fmla="*/ 293 h 427"/>
              <a:gd name="T54" fmla="*/ 502 w 633"/>
              <a:gd name="T55" fmla="*/ 227 h 427"/>
              <a:gd name="T56" fmla="*/ 494 w 633"/>
              <a:gd name="T57" fmla="*/ 197 h 427"/>
              <a:gd name="T58" fmla="*/ 487 w 633"/>
              <a:gd name="T59" fmla="*/ 167 h 427"/>
              <a:gd name="T60" fmla="*/ 486 w 633"/>
              <a:gd name="T61" fmla="*/ 167 h 427"/>
              <a:gd name="T62" fmla="*/ 479 w 633"/>
              <a:gd name="T63" fmla="*/ 197 h 427"/>
              <a:gd name="T64" fmla="*/ 471 w 633"/>
              <a:gd name="T65" fmla="*/ 228 h 427"/>
              <a:gd name="T66" fmla="*/ 453 w 633"/>
              <a:gd name="T67" fmla="*/ 293 h 427"/>
              <a:gd name="T68" fmla="*/ 406 w 633"/>
              <a:gd name="T69" fmla="*/ 0 h 427"/>
              <a:gd name="T70" fmla="*/ 566 w 633"/>
              <a:gd name="T71" fmla="*/ 0 h 427"/>
              <a:gd name="T72" fmla="*/ 486 w 633"/>
              <a:gd name="T73" fmla="*/ 80 h 427"/>
              <a:gd name="T74" fmla="*/ 406 w 633"/>
              <a:gd name="T75" fmla="*/ 0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33" h="427">
                <a:moveTo>
                  <a:pt x="255" y="312"/>
                </a:moveTo>
                <a:lnTo>
                  <a:pt x="131" y="312"/>
                </a:lnTo>
                <a:lnTo>
                  <a:pt x="100" y="427"/>
                </a:lnTo>
                <a:lnTo>
                  <a:pt x="0" y="427"/>
                </a:lnTo>
                <a:lnTo>
                  <a:pt x="131" y="0"/>
                </a:lnTo>
                <a:lnTo>
                  <a:pt x="259" y="0"/>
                </a:lnTo>
                <a:lnTo>
                  <a:pt x="370" y="352"/>
                </a:lnTo>
                <a:lnTo>
                  <a:pt x="442" y="120"/>
                </a:lnTo>
                <a:lnTo>
                  <a:pt x="536" y="120"/>
                </a:lnTo>
                <a:lnTo>
                  <a:pt x="633" y="427"/>
                </a:lnTo>
                <a:lnTo>
                  <a:pt x="556" y="427"/>
                </a:lnTo>
                <a:lnTo>
                  <a:pt x="532" y="343"/>
                </a:lnTo>
                <a:lnTo>
                  <a:pt x="442" y="343"/>
                </a:lnTo>
                <a:lnTo>
                  <a:pt x="420" y="427"/>
                </a:lnTo>
                <a:lnTo>
                  <a:pt x="288" y="427"/>
                </a:lnTo>
                <a:lnTo>
                  <a:pt x="255" y="312"/>
                </a:lnTo>
                <a:close/>
                <a:moveTo>
                  <a:pt x="145" y="243"/>
                </a:moveTo>
                <a:lnTo>
                  <a:pt x="241" y="243"/>
                </a:lnTo>
                <a:lnTo>
                  <a:pt x="214" y="152"/>
                </a:lnTo>
                <a:lnTo>
                  <a:pt x="202" y="111"/>
                </a:lnTo>
                <a:lnTo>
                  <a:pt x="192" y="70"/>
                </a:lnTo>
                <a:lnTo>
                  <a:pt x="191" y="70"/>
                </a:lnTo>
                <a:lnTo>
                  <a:pt x="181" y="111"/>
                </a:lnTo>
                <a:lnTo>
                  <a:pt x="171" y="153"/>
                </a:lnTo>
                <a:lnTo>
                  <a:pt x="145" y="243"/>
                </a:lnTo>
                <a:close/>
                <a:moveTo>
                  <a:pt x="453" y="293"/>
                </a:moveTo>
                <a:lnTo>
                  <a:pt x="522" y="293"/>
                </a:lnTo>
                <a:lnTo>
                  <a:pt x="502" y="227"/>
                </a:lnTo>
                <a:lnTo>
                  <a:pt x="494" y="197"/>
                </a:lnTo>
                <a:lnTo>
                  <a:pt x="487" y="167"/>
                </a:lnTo>
                <a:lnTo>
                  <a:pt x="486" y="167"/>
                </a:lnTo>
                <a:lnTo>
                  <a:pt x="479" y="197"/>
                </a:lnTo>
                <a:lnTo>
                  <a:pt x="471" y="228"/>
                </a:lnTo>
                <a:lnTo>
                  <a:pt x="453" y="293"/>
                </a:lnTo>
                <a:close/>
                <a:moveTo>
                  <a:pt x="406" y="0"/>
                </a:moveTo>
                <a:lnTo>
                  <a:pt x="566" y="0"/>
                </a:lnTo>
                <a:lnTo>
                  <a:pt x="486" y="80"/>
                </a:lnTo>
                <a:lnTo>
                  <a:pt x="40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2" name="椭圆 14"/>
          <p:cNvSpPr/>
          <p:nvPr/>
        </p:nvSpPr>
        <p:spPr>
          <a:xfrm>
            <a:off x="5619216" y="4292653"/>
            <a:ext cx="953566" cy="755788"/>
          </a:xfrm>
          <a:custGeom>
            <a:avLst/>
            <a:gdLst>
              <a:gd name="connsiteX0" fmla="*/ 459245 w 607639"/>
              <a:gd name="connsiteY0" fmla="*/ 276616 h 481609"/>
              <a:gd name="connsiteX1" fmla="*/ 565794 w 607639"/>
              <a:gd name="connsiteY1" fmla="*/ 345419 h 481609"/>
              <a:gd name="connsiteX2" fmla="*/ 555557 w 607639"/>
              <a:gd name="connsiteY2" fmla="*/ 361153 h 481609"/>
              <a:gd name="connsiteX3" fmla="*/ 449008 w 607639"/>
              <a:gd name="connsiteY3" fmla="*/ 292350 h 481609"/>
              <a:gd name="connsiteX4" fmla="*/ 264885 w 607639"/>
              <a:gd name="connsiteY4" fmla="*/ 270266 h 481609"/>
              <a:gd name="connsiteX5" fmla="*/ 459099 w 607639"/>
              <a:gd name="connsiteY5" fmla="*/ 389127 h 481609"/>
              <a:gd name="connsiteX6" fmla="*/ 449308 w 607639"/>
              <a:gd name="connsiteY6" fmla="*/ 405117 h 481609"/>
              <a:gd name="connsiteX7" fmla="*/ 255094 w 607639"/>
              <a:gd name="connsiteY7" fmla="*/ 286256 h 481609"/>
              <a:gd name="connsiteX8" fmla="*/ 46997 w 607639"/>
              <a:gd name="connsiteY8" fmla="*/ 262715 h 481609"/>
              <a:gd name="connsiteX9" fmla="*/ 90818 w 607639"/>
              <a:gd name="connsiteY9" fmla="*/ 262715 h 481609"/>
              <a:gd name="connsiteX10" fmla="*/ 90818 w 607639"/>
              <a:gd name="connsiteY10" fmla="*/ 281415 h 481609"/>
              <a:gd name="connsiteX11" fmla="*/ 46997 w 607639"/>
              <a:gd name="connsiteY11" fmla="*/ 281415 h 481609"/>
              <a:gd name="connsiteX12" fmla="*/ 260073 w 607639"/>
              <a:gd name="connsiteY12" fmla="*/ 233117 h 481609"/>
              <a:gd name="connsiteX13" fmla="*/ 18780 w 607639"/>
              <a:gd name="connsiteY13" fmla="*/ 389713 h 481609"/>
              <a:gd name="connsiteX14" fmla="*/ 18780 w 607639"/>
              <a:gd name="connsiteY14" fmla="*/ 462857 h 481609"/>
              <a:gd name="connsiteX15" fmla="*/ 588859 w 607639"/>
              <a:gd name="connsiteY15" fmla="*/ 462857 h 481609"/>
              <a:gd name="connsiteX16" fmla="*/ 588859 w 607639"/>
              <a:gd name="connsiteY16" fmla="*/ 433706 h 481609"/>
              <a:gd name="connsiteX17" fmla="*/ 379696 w 607639"/>
              <a:gd name="connsiteY17" fmla="*/ 306083 h 481609"/>
              <a:gd name="connsiteX18" fmla="*/ 473953 w 607639"/>
              <a:gd name="connsiteY18" fmla="*/ 227607 h 481609"/>
              <a:gd name="connsiteX19" fmla="*/ 399812 w 607639"/>
              <a:gd name="connsiteY19" fmla="*/ 296395 h 481609"/>
              <a:gd name="connsiteX20" fmla="*/ 588859 w 607639"/>
              <a:gd name="connsiteY20" fmla="*/ 411665 h 481609"/>
              <a:gd name="connsiteX21" fmla="*/ 588859 w 607639"/>
              <a:gd name="connsiteY21" fmla="*/ 302172 h 481609"/>
              <a:gd name="connsiteX22" fmla="*/ 109659 w 607639"/>
              <a:gd name="connsiteY22" fmla="*/ 212614 h 481609"/>
              <a:gd name="connsiteX23" fmla="*/ 153410 w 607639"/>
              <a:gd name="connsiteY23" fmla="*/ 212614 h 481609"/>
              <a:gd name="connsiteX24" fmla="*/ 153410 w 607639"/>
              <a:gd name="connsiteY24" fmla="*/ 231384 h 481609"/>
              <a:gd name="connsiteX25" fmla="*/ 109659 w 607639"/>
              <a:gd name="connsiteY25" fmla="*/ 231384 h 481609"/>
              <a:gd name="connsiteX26" fmla="*/ 460439 w 607639"/>
              <a:gd name="connsiteY26" fmla="*/ 137532 h 481609"/>
              <a:gd name="connsiteX27" fmla="*/ 504190 w 607639"/>
              <a:gd name="connsiteY27" fmla="*/ 137532 h 481609"/>
              <a:gd name="connsiteX28" fmla="*/ 504190 w 607639"/>
              <a:gd name="connsiteY28" fmla="*/ 156302 h 481609"/>
              <a:gd name="connsiteX29" fmla="*/ 460439 w 607639"/>
              <a:gd name="connsiteY29" fmla="*/ 156302 h 481609"/>
              <a:gd name="connsiteX30" fmla="*/ 523102 w 607639"/>
              <a:gd name="connsiteY30" fmla="*/ 100062 h 481609"/>
              <a:gd name="connsiteX31" fmla="*/ 566853 w 607639"/>
              <a:gd name="connsiteY31" fmla="*/ 100062 h 481609"/>
              <a:gd name="connsiteX32" fmla="*/ 566853 w 607639"/>
              <a:gd name="connsiteY32" fmla="*/ 118832 h 481609"/>
              <a:gd name="connsiteX33" fmla="*/ 523102 w 607639"/>
              <a:gd name="connsiteY33" fmla="*/ 118832 h 481609"/>
              <a:gd name="connsiteX34" fmla="*/ 134661 w 607639"/>
              <a:gd name="connsiteY34" fmla="*/ 87492 h 481609"/>
              <a:gd name="connsiteX35" fmla="*/ 113212 w 607639"/>
              <a:gd name="connsiteY35" fmla="*/ 105097 h 481609"/>
              <a:gd name="connsiteX36" fmla="*/ 110810 w 607639"/>
              <a:gd name="connsiteY36" fmla="*/ 117190 h 481609"/>
              <a:gd name="connsiteX37" fmla="*/ 101643 w 607639"/>
              <a:gd name="connsiteY37" fmla="*/ 112566 h 481609"/>
              <a:gd name="connsiteX38" fmla="*/ 81440 w 607639"/>
              <a:gd name="connsiteY38" fmla="*/ 134439 h 481609"/>
              <a:gd name="connsiteX39" fmla="*/ 103334 w 607639"/>
              <a:gd name="connsiteY39" fmla="*/ 156312 h 481609"/>
              <a:gd name="connsiteX40" fmla="*/ 184766 w 607639"/>
              <a:gd name="connsiteY40" fmla="*/ 156312 h 481609"/>
              <a:gd name="connsiteX41" fmla="*/ 206660 w 607639"/>
              <a:gd name="connsiteY41" fmla="*/ 134439 h 481609"/>
              <a:gd name="connsiteX42" fmla="*/ 184766 w 607639"/>
              <a:gd name="connsiteY42" fmla="*/ 112566 h 481609"/>
              <a:gd name="connsiteX43" fmla="*/ 171595 w 607639"/>
              <a:gd name="connsiteY43" fmla="*/ 117101 h 481609"/>
              <a:gd name="connsiteX44" fmla="*/ 156554 w 607639"/>
              <a:gd name="connsiteY44" fmla="*/ 128126 h 481609"/>
              <a:gd name="connsiteX45" fmla="*/ 156554 w 607639"/>
              <a:gd name="connsiteY45" fmla="*/ 109365 h 481609"/>
              <a:gd name="connsiteX46" fmla="*/ 134661 w 607639"/>
              <a:gd name="connsiteY46" fmla="*/ 87492 h 481609"/>
              <a:gd name="connsiteX47" fmla="*/ 363315 w 607639"/>
              <a:gd name="connsiteY47" fmla="*/ 68782 h 481609"/>
              <a:gd name="connsiteX48" fmla="*/ 306985 w 607639"/>
              <a:gd name="connsiteY48" fmla="*/ 125033 h 481609"/>
              <a:gd name="connsiteX49" fmla="*/ 363315 w 607639"/>
              <a:gd name="connsiteY49" fmla="*/ 181373 h 481609"/>
              <a:gd name="connsiteX50" fmla="*/ 419646 w 607639"/>
              <a:gd name="connsiteY50" fmla="*/ 125033 h 481609"/>
              <a:gd name="connsiteX51" fmla="*/ 363315 w 607639"/>
              <a:gd name="connsiteY51" fmla="*/ 68782 h 481609"/>
              <a:gd name="connsiteX52" fmla="*/ 134661 w 607639"/>
              <a:gd name="connsiteY52" fmla="*/ 68731 h 481609"/>
              <a:gd name="connsiteX53" fmla="*/ 172930 w 607639"/>
              <a:gd name="connsiteY53" fmla="*/ 95583 h 481609"/>
              <a:gd name="connsiteX54" fmla="*/ 184766 w 607639"/>
              <a:gd name="connsiteY54" fmla="*/ 93716 h 481609"/>
              <a:gd name="connsiteX55" fmla="*/ 225527 w 607639"/>
              <a:gd name="connsiteY55" fmla="*/ 134439 h 481609"/>
              <a:gd name="connsiteX56" fmla="*/ 184766 w 607639"/>
              <a:gd name="connsiteY56" fmla="*/ 175073 h 481609"/>
              <a:gd name="connsiteX57" fmla="*/ 103334 w 607639"/>
              <a:gd name="connsiteY57" fmla="*/ 175073 h 481609"/>
              <a:gd name="connsiteX58" fmla="*/ 62662 w 607639"/>
              <a:gd name="connsiteY58" fmla="*/ 134439 h 481609"/>
              <a:gd name="connsiteX59" fmla="*/ 96926 w 607639"/>
              <a:gd name="connsiteY59" fmla="*/ 94250 h 481609"/>
              <a:gd name="connsiteX60" fmla="*/ 134661 w 607639"/>
              <a:gd name="connsiteY60" fmla="*/ 68731 h 481609"/>
              <a:gd name="connsiteX61" fmla="*/ 234912 w 607639"/>
              <a:gd name="connsiteY61" fmla="*/ 62521 h 481609"/>
              <a:gd name="connsiteX62" fmla="*/ 278733 w 607639"/>
              <a:gd name="connsiteY62" fmla="*/ 62521 h 481609"/>
              <a:gd name="connsiteX63" fmla="*/ 278733 w 607639"/>
              <a:gd name="connsiteY63" fmla="*/ 81291 h 481609"/>
              <a:gd name="connsiteX64" fmla="*/ 234912 w 607639"/>
              <a:gd name="connsiteY64" fmla="*/ 81291 h 481609"/>
              <a:gd name="connsiteX65" fmla="*/ 491771 w 607639"/>
              <a:gd name="connsiteY65" fmla="*/ 56241 h 481609"/>
              <a:gd name="connsiteX66" fmla="*/ 535522 w 607639"/>
              <a:gd name="connsiteY66" fmla="*/ 56241 h 481609"/>
              <a:gd name="connsiteX67" fmla="*/ 535522 w 607639"/>
              <a:gd name="connsiteY67" fmla="*/ 75011 h 481609"/>
              <a:gd name="connsiteX68" fmla="*/ 491771 w 607639"/>
              <a:gd name="connsiteY68" fmla="*/ 75011 h 481609"/>
              <a:gd name="connsiteX69" fmla="*/ 46997 w 607639"/>
              <a:gd name="connsiteY69" fmla="*/ 50031 h 481609"/>
              <a:gd name="connsiteX70" fmla="*/ 90818 w 607639"/>
              <a:gd name="connsiteY70" fmla="*/ 50031 h 481609"/>
              <a:gd name="connsiteX71" fmla="*/ 90818 w 607639"/>
              <a:gd name="connsiteY71" fmla="*/ 68731 h 481609"/>
              <a:gd name="connsiteX72" fmla="*/ 46997 w 607639"/>
              <a:gd name="connsiteY72" fmla="*/ 68731 h 481609"/>
              <a:gd name="connsiteX73" fmla="*/ 363315 w 607639"/>
              <a:gd name="connsiteY73" fmla="*/ 50031 h 481609"/>
              <a:gd name="connsiteX74" fmla="*/ 438423 w 607639"/>
              <a:gd name="connsiteY74" fmla="*/ 125033 h 481609"/>
              <a:gd name="connsiteX75" fmla="*/ 363315 w 607639"/>
              <a:gd name="connsiteY75" fmla="*/ 200124 h 481609"/>
              <a:gd name="connsiteX76" fmla="*/ 288119 w 607639"/>
              <a:gd name="connsiteY76" fmla="*/ 125033 h 481609"/>
              <a:gd name="connsiteX77" fmla="*/ 363315 w 607639"/>
              <a:gd name="connsiteY77" fmla="*/ 50031 h 481609"/>
              <a:gd name="connsiteX78" fmla="*/ 18780 w 607639"/>
              <a:gd name="connsiteY78" fmla="*/ 18752 h 481609"/>
              <a:gd name="connsiteX79" fmla="*/ 18780 w 607639"/>
              <a:gd name="connsiteY79" fmla="*/ 367406 h 481609"/>
              <a:gd name="connsiteX80" fmla="*/ 259806 w 607639"/>
              <a:gd name="connsiteY80" fmla="*/ 210898 h 481609"/>
              <a:gd name="connsiteX81" fmla="*/ 383168 w 607639"/>
              <a:gd name="connsiteY81" fmla="*/ 286175 h 481609"/>
              <a:gd name="connsiteX82" fmla="*/ 471906 w 607639"/>
              <a:gd name="connsiteY82" fmla="*/ 203877 h 481609"/>
              <a:gd name="connsiteX83" fmla="*/ 588859 w 607639"/>
              <a:gd name="connsiteY83" fmla="*/ 279776 h 481609"/>
              <a:gd name="connsiteX84" fmla="*/ 588859 w 607639"/>
              <a:gd name="connsiteY84" fmla="*/ 18752 h 481609"/>
              <a:gd name="connsiteX85" fmla="*/ 0 w 607639"/>
              <a:gd name="connsiteY85" fmla="*/ 0 h 481609"/>
              <a:gd name="connsiteX86" fmla="*/ 607639 w 607639"/>
              <a:gd name="connsiteY86" fmla="*/ 0 h 481609"/>
              <a:gd name="connsiteX87" fmla="*/ 607639 w 607639"/>
              <a:gd name="connsiteY87" fmla="*/ 481609 h 481609"/>
              <a:gd name="connsiteX88" fmla="*/ 0 w 607639"/>
              <a:gd name="connsiteY88" fmla="*/ 481609 h 481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607639" h="481609">
                <a:moveTo>
                  <a:pt x="459245" y="276616"/>
                </a:moveTo>
                <a:lnTo>
                  <a:pt x="565794" y="345419"/>
                </a:lnTo>
                <a:lnTo>
                  <a:pt x="555557" y="361153"/>
                </a:lnTo>
                <a:lnTo>
                  <a:pt x="449008" y="292350"/>
                </a:lnTo>
                <a:close/>
                <a:moveTo>
                  <a:pt x="264885" y="270266"/>
                </a:moveTo>
                <a:lnTo>
                  <a:pt x="459099" y="389127"/>
                </a:lnTo>
                <a:lnTo>
                  <a:pt x="449308" y="405117"/>
                </a:lnTo>
                <a:lnTo>
                  <a:pt x="255094" y="286256"/>
                </a:lnTo>
                <a:close/>
                <a:moveTo>
                  <a:pt x="46997" y="262715"/>
                </a:moveTo>
                <a:lnTo>
                  <a:pt x="90818" y="262715"/>
                </a:lnTo>
                <a:lnTo>
                  <a:pt x="90818" y="281415"/>
                </a:lnTo>
                <a:lnTo>
                  <a:pt x="46997" y="281415"/>
                </a:lnTo>
                <a:close/>
                <a:moveTo>
                  <a:pt x="260073" y="233117"/>
                </a:moveTo>
                <a:lnTo>
                  <a:pt x="18780" y="389713"/>
                </a:lnTo>
                <a:lnTo>
                  <a:pt x="18780" y="462857"/>
                </a:lnTo>
                <a:lnTo>
                  <a:pt x="588859" y="462857"/>
                </a:lnTo>
                <a:lnTo>
                  <a:pt x="588859" y="433706"/>
                </a:lnTo>
                <a:lnTo>
                  <a:pt x="379696" y="306083"/>
                </a:lnTo>
                <a:close/>
                <a:moveTo>
                  <a:pt x="473953" y="227607"/>
                </a:moveTo>
                <a:lnTo>
                  <a:pt x="399812" y="296395"/>
                </a:lnTo>
                <a:lnTo>
                  <a:pt x="588859" y="411665"/>
                </a:lnTo>
                <a:lnTo>
                  <a:pt x="588859" y="302172"/>
                </a:lnTo>
                <a:close/>
                <a:moveTo>
                  <a:pt x="109659" y="212614"/>
                </a:moveTo>
                <a:lnTo>
                  <a:pt x="153410" y="212614"/>
                </a:lnTo>
                <a:lnTo>
                  <a:pt x="153410" y="231384"/>
                </a:lnTo>
                <a:lnTo>
                  <a:pt x="109659" y="231384"/>
                </a:lnTo>
                <a:close/>
                <a:moveTo>
                  <a:pt x="460439" y="137532"/>
                </a:moveTo>
                <a:lnTo>
                  <a:pt x="504190" y="137532"/>
                </a:lnTo>
                <a:lnTo>
                  <a:pt x="504190" y="156302"/>
                </a:lnTo>
                <a:lnTo>
                  <a:pt x="460439" y="156302"/>
                </a:lnTo>
                <a:close/>
                <a:moveTo>
                  <a:pt x="523102" y="100062"/>
                </a:moveTo>
                <a:lnTo>
                  <a:pt x="566853" y="100062"/>
                </a:lnTo>
                <a:lnTo>
                  <a:pt x="566853" y="118832"/>
                </a:lnTo>
                <a:lnTo>
                  <a:pt x="523102" y="118832"/>
                </a:lnTo>
                <a:close/>
                <a:moveTo>
                  <a:pt x="134661" y="87492"/>
                </a:moveTo>
                <a:cubicBezTo>
                  <a:pt x="124248" y="87492"/>
                  <a:pt x="115259" y="94872"/>
                  <a:pt x="113212" y="105097"/>
                </a:cubicBezTo>
                <a:lnTo>
                  <a:pt x="110810" y="117190"/>
                </a:lnTo>
                <a:lnTo>
                  <a:pt x="101643" y="112566"/>
                </a:lnTo>
                <a:cubicBezTo>
                  <a:pt x="90340" y="113455"/>
                  <a:pt x="81440" y="122969"/>
                  <a:pt x="81440" y="134439"/>
                </a:cubicBezTo>
                <a:cubicBezTo>
                  <a:pt x="81440" y="146531"/>
                  <a:pt x="91230" y="156312"/>
                  <a:pt x="103334" y="156312"/>
                </a:cubicBezTo>
                <a:lnTo>
                  <a:pt x="184766" y="156312"/>
                </a:lnTo>
                <a:cubicBezTo>
                  <a:pt x="196870" y="156312"/>
                  <a:pt x="206660" y="146531"/>
                  <a:pt x="206660" y="134439"/>
                </a:cubicBezTo>
                <a:cubicBezTo>
                  <a:pt x="206660" y="122347"/>
                  <a:pt x="196870" y="112566"/>
                  <a:pt x="184766" y="112566"/>
                </a:cubicBezTo>
                <a:cubicBezTo>
                  <a:pt x="180138" y="112566"/>
                  <a:pt x="175689" y="114078"/>
                  <a:pt x="171595" y="117101"/>
                </a:cubicBezTo>
                <a:lnTo>
                  <a:pt x="156554" y="128126"/>
                </a:lnTo>
                <a:lnTo>
                  <a:pt x="156554" y="109365"/>
                </a:lnTo>
                <a:cubicBezTo>
                  <a:pt x="156554" y="97362"/>
                  <a:pt x="146764" y="87492"/>
                  <a:pt x="134661" y="87492"/>
                </a:cubicBezTo>
                <a:close/>
                <a:moveTo>
                  <a:pt x="363315" y="68782"/>
                </a:moveTo>
                <a:cubicBezTo>
                  <a:pt x="332258" y="68782"/>
                  <a:pt x="306985" y="94019"/>
                  <a:pt x="306985" y="125033"/>
                </a:cubicBezTo>
                <a:cubicBezTo>
                  <a:pt x="306985" y="156136"/>
                  <a:pt x="332258" y="181373"/>
                  <a:pt x="363315" y="181373"/>
                </a:cubicBezTo>
                <a:cubicBezTo>
                  <a:pt x="394373" y="181373"/>
                  <a:pt x="419646" y="156136"/>
                  <a:pt x="419646" y="125033"/>
                </a:cubicBezTo>
                <a:cubicBezTo>
                  <a:pt x="419646" y="94019"/>
                  <a:pt x="394373" y="68782"/>
                  <a:pt x="363315" y="68782"/>
                </a:cubicBezTo>
                <a:close/>
                <a:moveTo>
                  <a:pt x="134661" y="68731"/>
                </a:moveTo>
                <a:cubicBezTo>
                  <a:pt x="152282" y="68731"/>
                  <a:pt x="167323" y="79934"/>
                  <a:pt x="172930" y="95583"/>
                </a:cubicBezTo>
                <a:cubicBezTo>
                  <a:pt x="176756" y="94338"/>
                  <a:pt x="180761" y="93716"/>
                  <a:pt x="184766" y="93716"/>
                </a:cubicBezTo>
                <a:cubicBezTo>
                  <a:pt x="207194" y="93716"/>
                  <a:pt x="225527" y="112032"/>
                  <a:pt x="225527" y="134439"/>
                </a:cubicBezTo>
                <a:cubicBezTo>
                  <a:pt x="225527" y="156845"/>
                  <a:pt x="207194" y="175073"/>
                  <a:pt x="184766" y="175073"/>
                </a:cubicBezTo>
                <a:lnTo>
                  <a:pt x="103334" y="175073"/>
                </a:lnTo>
                <a:cubicBezTo>
                  <a:pt x="80906" y="175073"/>
                  <a:pt x="62662" y="156845"/>
                  <a:pt x="62662" y="134439"/>
                </a:cubicBezTo>
                <a:cubicBezTo>
                  <a:pt x="62662" y="114166"/>
                  <a:pt x="77525" y="97362"/>
                  <a:pt x="96926" y="94250"/>
                </a:cubicBezTo>
                <a:cubicBezTo>
                  <a:pt x="102978" y="79134"/>
                  <a:pt x="117840" y="68731"/>
                  <a:pt x="134661" y="68731"/>
                </a:cubicBezTo>
                <a:close/>
                <a:moveTo>
                  <a:pt x="234912" y="62521"/>
                </a:moveTo>
                <a:lnTo>
                  <a:pt x="278733" y="62521"/>
                </a:lnTo>
                <a:lnTo>
                  <a:pt x="278733" y="81291"/>
                </a:lnTo>
                <a:lnTo>
                  <a:pt x="234912" y="81291"/>
                </a:lnTo>
                <a:close/>
                <a:moveTo>
                  <a:pt x="491771" y="56241"/>
                </a:moveTo>
                <a:lnTo>
                  <a:pt x="535522" y="56241"/>
                </a:lnTo>
                <a:lnTo>
                  <a:pt x="535522" y="75011"/>
                </a:lnTo>
                <a:lnTo>
                  <a:pt x="491771" y="75011"/>
                </a:lnTo>
                <a:close/>
                <a:moveTo>
                  <a:pt x="46997" y="50031"/>
                </a:moveTo>
                <a:lnTo>
                  <a:pt x="90818" y="50031"/>
                </a:lnTo>
                <a:lnTo>
                  <a:pt x="90818" y="68731"/>
                </a:lnTo>
                <a:lnTo>
                  <a:pt x="46997" y="68731"/>
                </a:lnTo>
                <a:close/>
                <a:moveTo>
                  <a:pt x="363315" y="50031"/>
                </a:moveTo>
                <a:cubicBezTo>
                  <a:pt x="404785" y="50031"/>
                  <a:pt x="438423" y="83711"/>
                  <a:pt x="438423" y="125033"/>
                </a:cubicBezTo>
                <a:cubicBezTo>
                  <a:pt x="438423" y="166444"/>
                  <a:pt x="404785" y="200124"/>
                  <a:pt x="363315" y="200124"/>
                </a:cubicBezTo>
                <a:cubicBezTo>
                  <a:pt x="321846" y="200124"/>
                  <a:pt x="288119" y="166444"/>
                  <a:pt x="288119" y="125033"/>
                </a:cubicBezTo>
                <a:cubicBezTo>
                  <a:pt x="288119" y="83711"/>
                  <a:pt x="321846" y="50031"/>
                  <a:pt x="363315" y="50031"/>
                </a:cubicBezTo>
                <a:close/>
                <a:moveTo>
                  <a:pt x="18780" y="18752"/>
                </a:moveTo>
                <a:lnTo>
                  <a:pt x="18780" y="367406"/>
                </a:lnTo>
                <a:lnTo>
                  <a:pt x="259806" y="210898"/>
                </a:lnTo>
                <a:lnTo>
                  <a:pt x="383168" y="286175"/>
                </a:lnTo>
                <a:lnTo>
                  <a:pt x="471906" y="203877"/>
                </a:lnTo>
                <a:lnTo>
                  <a:pt x="588859" y="279776"/>
                </a:lnTo>
                <a:lnTo>
                  <a:pt x="588859" y="18752"/>
                </a:lnTo>
                <a:close/>
                <a:moveTo>
                  <a:pt x="0" y="0"/>
                </a:moveTo>
                <a:lnTo>
                  <a:pt x="607639" y="0"/>
                </a:lnTo>
                <a:lnTo>
                  <a:pt x="607639" y="481609"/>
                </a:lnTo>
                <a:lnTo>
                  <a:pt x="0" y="481609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3" name="椭圆 15"/>
          <p:cNvSpPr/>
          <p:nvPr/>
        </p:nvSpPr>
        <p:spPr>
          <a:xfrm>
            <a:off x="7948871" y="4203483"/>
            <a:ext cx="953568" cy="934128"/>
          </a:xfrm>
          <a:custGeom>
            <a:avLst/>
            <a:gdLst>
              <a:gd name="connsiteX0" fmla="*/ 511598 w 567691"/>
              <a:gd name="connsiteY0" fmla="*/ 416712 h 556118"/>
              <a:gd name="connsiteX1" fmla="*/ 529020 w 567691"/>
              <a:gd name="connsiteY1" fmla="*/ 418504 h 556118"/>
              <a:gd name="connsiteX2" fmla="*/ 554883 w 567691"/>
              <a:gd name="connsiteY2" fmla="*/ 448604 h 556118"/>
              <a:gd name="connsiteX3" fmla="*/ 523272 w 567691"/>
              <a:gd name="connsiteY3" fmla="*/ 474404 h 556118"/>
              <a:gd name="connsiteX4" fmla="*/ 458614 w 567691"/>
              <a:gd name="connsiteY4" fmla="*/ 472970 h 556118"/>
              <a:gd name="connsiteX5" fmla="*/ 395393 w 567691"/>
              <a:gd name="connsiteY5" fmla="*/ 546070 h 556118"/>
              <a:gd name="connsiteX6" fmla="*/ 388209 w 567691"/>
              <a:gd name="connsiteY6" fmla="*/ 548937 h 556118"/>
              <a:gd name="connsiteX7" fmla="*/ 385335 w 567691"/>
              <a:gd name="connsiteY7" fmla="*/ 543203 h 556118"/>
              <a:gd name="connsiteX8" fmla="*/ 458614 w 567691"/>
              <a:gd name="connsiteY8" fmla="*/ 429971 h 556118"/>
              <a:gd name="connsiteX9" fmla="*/ 511598 w 567691"/>
              <a:gd name="connsiteY9" fmla="*/ 416712 h 556118"/>
              <a:gd name="connsiteX10" fmla="*/ 57273 w 567691"/>
              <a:gd name="connsiteY10" fmla="*/ 382543 h 556118"/>
              <a:gd name="connsiteX11" fmla="*/ 144252 w 567691"/>
              <a:gd name="connsiteY11" fmla="*/ 401292 h 556118"/>
              <a:gd name="connsiteX12" fmla="*/ 250447 w 567691"/>
              <a:gd name="connsiteY12" fmla="*/ 550384 h 556118"/>
              <a:gd name="connsiteX13" fmla="*/ 244707 w 567691"/>
              <a:gd name="connsiteY13" fmla="*/ 556118 h 556118"/>
              <a:gd name="connsiteX14" fmla="*/ 238966 w 567691"/>
              <a:gd name="connsiteY14" fmla="*/ 551817 h 556118"/>
              <a:gd name="connsiteX15" fmla="*/ 151427 w 567691"/>
              <a:gd name="connsiteY15" fmla="*/ 447166 h 556118"/>
              <a:gd name="connsiteX16" fmla="*/ 56713 w 567691"/>
              <a:gd name="connsiteY16" fmla="*/ 438565 h 556118"/>
              <a:gd name="connsiteX17" fmla="*/ 25141 w 567691"/>
              <a:gd name="connsiteY17" fmla="*/ 415627 h 556118"/>
              <a:gd name="connsiteX18" fmla="*/ 48102 w 567691"/>
              <a:gd name="connsiteY18" fmla="*/ 382655 h 556118"/>
              <a:gd name="connsiteX19" fmla="*/ 57273 w 567691"/>
              <a:gd name="connsiteY19" fmla="*/ 382543 h 556118"/>
              <a:gd name="connsiteX20" fmla="*/ 536112 w 567691"/>
              <a:gd name="connsiteY20" fmla="*/ 321164 h 556118"/>
              <a:gd name="connsiteX21" fmla="*/ 538983 w 567691"/>
              <a:gd name="connsiteY21" fmla="*/ 325458 h 556118"/>
              <a:gd name="connsiteX22" fmla="*/ 546162 w 567691"/>
              <a:gd name="connsiteY22" fmla="*/ 348361 h 556118"/>
              <a:gd name="connsiteX23" fmla="*/ 563391 w 567691"/>
              <a:gd name="connsiteY23" fmla="*/ 364107 h 556118"/>
              <a:gd name="connsiteX24" fmla="*/ 564827 w 567691"/>
              <a:gd name="connsiteY24" fmla="*/ 368401 h 556118"/>
              <a:gd name="connsiteX25" fmla="*/ 560520 w 567691"/>
              <a:gd name="connsiteY25" fmla="*/ 371264 h 556118"/>
              <a:gd name="connsiteX26" fmla="*/ 537547 w 567691"/>
              <a:gd name="connsiteY26" fmla="*/ 376990 h 556118"/>
              <a:gd name="connsiteX27" fmla="*/ 521754 w 567691"/>
              <a:gd name="connsiteY27" fmla="*/ 395599 h 556118"/>
              <a:gd name="connsiteX28" fmla="*/ 517446 w 567691"/>
              <a:gd name="connsiteY28" fmla="*/ 395599 h 556118"/>
              <a:gd name="connsiteX29" fmla="*/ 514575 w 567691"/>
              <a:gd name="connsiteY29" fmla="*/ 392736 h 556118"/>
              <a:gd name="connsiteX30" fmla="*/ 508832 w 567691"/>
              <a:gd name="connsiteY30" fmla="*/ 369833 h 556118"/>
              <a:gd name="connsiteX31" fmla="*/ 490167 w 567691"/>
              <a:gd name="connsiteY31" fmla="*/ 354087 h 556118"/>
              <a:gd name="connsiteX32" fmla="*/ 490167 w 567691"/>
              <a:gd name="connsiteY32" fmla="*/ 349793 h 556118"/>
              <a:gd name="connsiteX33" fmla="*/ 493038 w 567691"/>
              <a:gd name="connsiteY33" fmla="*/ 346930 h 556118"/>
              <a:gd name="connsiteX34" fmla="*/ 516011 w 567691"/>
              <a:gd name="connsiteY34" fmla="*/ 339773 h 556118"/>
              <a:gd name="connsiteX35" fmla="*/ 531804 w 567691"/>
              <a:gd name="connsiteY35" fmla="*/ 322595 h 556118"/>
              <a:gd name="connsiteX36" fmla="*/ 536112 w 567691"/>
              <a:gd name="connsiteY36" fmla="*/ 321164 h 556118"/>
              <a:gd name="connsiteX37" fmla="*/ 117011 w 567691"/>
              <a:gd name="connsiteY37" fmla="*/ 279553 h 556118"/>
              <a:gd name="connsiteX38" fmla="*/ 119882 w 567691"/>
              <a:gd name="connsiteY38" fmla="*/ 282418 h 556118"/>
              <a:gd name="connsiteX39" fmla="*/ 127061 w 567691"/>
              <a:gd name="connsiteY39" fmla="*/ 305337 h 556118"/>
              <a:gd name="connsiteX40" fmla="*/ 144290 w 567691"/>
              <a:gd name="connsiteY40" fmla="*/ 321093 h 556118"/>
              <a:gd name="connsiteX41" fmla="*/ 145726 w 567691"/>
              <a:gd name="connsiteY41" fmla="*/ 326823 h 556118"/>
              <a:gd name="connsiteX42" fmla="*/ 142854 w 567691"/>
              <a:gd name="connsiteY42" fmla="*/ 329688 h 556118"/>
              <a:gd name="connsiteX43" fmla="*/ 119882 w 567691"/>
              <a:gd name="connsiteY43" fmla="*/ 335418 h 556118"/>
              <a:gd name="connsiteX44" fmla="*/ 102653 w 567691"/>
              <a:gd name="connsiteY44" fmla="*/ 352607 h 556118"/>
              <a:gd name="connsiteX45" fmla="*/ 98345 w 567691"/>
              <a:gd name="connsiteY45" fmla="*/ 354039 h 556118"/>
              <a:gd name="connsiteX46" fmla="*/ 95474 w 567691"/>
              <a:gd name="connsiteY46" fmla="*/ 351174 h 556118"/>
              <a:gd name="connsiteX47" fmla="*/ 89731 w 567691"/>
              <a:gd name="connsiteY47" fmla="*/ 328255 h 556118"/>
              <a:gd name="connsiteX48" fmla="*/ 72502 w 567691"/>
              <a:gd name="connsiteY48" fmla="*/ 312499 h 556118"/>
              <a:gd name="connsiteX49" fmla="*/ 71066 w 567691"/>
              <a:gd name="connsiteY49" fmla="*/ 308201 h 556118"/>
              <a:gd name="connsiteX50" fmla="*/ 73937 w 567691"/>
              <a:gd name="connsiteY50" fmla="*/ 303904 h 556118"/>
              <a:gd name="connsiteX51" fmla="*/ 96910 w 567691"/>
              <a:gd name="connsiteY51" fmla="*/ 298174 h 556118"/>
              <a:gd name="connsiteX52" fmla="*/ 112703 w 567691"/>
              <a:gd name="connsiteY52" fmla="*/ 280985 h 556118"/>
              <a:gd name="connsiteX53" fmla="*/ 117011 w 567691"/>
              <a:gd name="connsiteY53" fmla="*/ 279553 h 556118"/>
              <a:gd name="connsiteX54" fmla="*/ 513199 w 567691"/>
              <a:gd name="connsiteY54" fmla="*/ 232179 h 556118"/>
              <a:gd name="connsiteX55" fmla="*/ 550522 w 567691"/>
              <a:gd name="connsiteY55" fmla="*/ 247942 h 556118"/>
              <a:gd name="connsiteX56" fmla="*/ 536167 w 567691"/>
              <a:gd name="connsiteY56" fmla="*/ 283768 h 556118"/>
              <a:gd name="connsiteX57" fmla="*/ 394054 w 567691"/>
              <a:gd name="connsiteY57" fmla="*/ 381213 h 556118"/>
              <a:gd name="connsiteX58" fmla="*/ 348119 w 567691"/>
              <a:gd name="connsiteY58" fmla="*/ 518783 h 556118"/>
              <a:gd name="connsiteX59" fmla="*/ 339506 w 567691"/>
              <a:gd name="connsiteY59" fmla="*/ 525948 h 556118"/>
              <a:gd name="connsiteX60" fmla="*/ 330893 w 567691"/>
              <a:gd name="connsiteY60" fmla="*/ 518783 h 556118"/>
              <a:gd name="connsiteX61" fmla="*/ 417022 w 567691"/>
              <a:gd name="connsiteY61" fmla="*/ 296665 h 556118"/>
              <a:gd name="connsiteX62" fmla="*/ 513199 w 567691"/>
              <a:gd name="connsiteY62" fmla="*/ 232179 h 556118"/>
              <a:gd name="connsiteX63" fmla="*/ 439992 w 567691"/>
              <a:gd name="connsiteY63" fmla="*/ 187651 h 556118"/>
              <a:gd name="connsiteX64" fmla="*/ 444303 w 567691"/>
              <a:gd name="connsiteY64" fmla="*/ 190522 h 556118"/>
              <a:gd name="connsiteX65" fmla="*/ 450050 w 567691"/>
              <a:gd name="connsiteY65" fmla="*/ 213495 h 556118"/>
              <a:gd name="connsiteX66" fmla="*/ 467292 w 567691"/>
              <a:gd name="connsiteY66" fmla="*/ 229288 h 556118"/>
              <a:gd name="connsiteX67" fmla="*/ 468729 w 567691"/>
              <a:gd name="connsiteY67" fmla="*/ 233596 h 556118"/>
              <a:gd name="connsiteX68" fmla="*/ 465855 w 567691"/>
              <a:gd name="connsiteY68" fmla="*/ 236467 h 556118"/>
              <a:gd name="connsiteX69" fmla="*/ 442866 w 567691"/>
              <a:gd name="connsiteY69" fmla="*/ 243646 h 556118"/>
              <a:gd name="connsiteX70" fmla="*/ 427060 w 567691"/>
              <a:gd name="connsiteY70" fmla="*/ 260875 h 556118"/>
              <a:gd name="connsiteX71" fmla="*/ 422750 w 567691"/>
              <a:gd name="connsiteY71" fmla="*/ 262311 h 556118"/>
              <a:gd name="connsiteX72" fmla="*/ 418439 w 567691"/>
              <a:gd name="connsiteY72" fmla="*/ 259439 h 556118"/>
              <a:gd name="connsiteX73" fmla="*/ 412692 w 567691"/>
              <a:gd name="connsiteY73" fmla="*/ 236467 h 556118"/>
              <a:gd name="connsiteX74" fmla="*/ 395450 w 567691"/>
              <a:gd name="connsiteY74" fmla="*/ 219238 h 556118"/>
              <a:gd name="connsiteX75" fmla="*/ 394013 w 567691"/>
              <a:gd name="connsiteY75" fmla="*/ 214930 h 556118"/>
              <a:gd name="connsiteX76" fmla="*/ 396887 w 567691"/>
              <a:gd name="connsiteY76" fmla="*/ 212059 h 556118"/>
              <a:gd name="connsiteX77" fmla="*/ 419876 w 567691"/>
              <a:gd name="connsiteY77" fmla="*/ 206316 h 556118"/>
              <a:gd name="connsiteX78" fmla="*/ 435682 w 567691"/>
              <a:gd name="connsiteY78" fmla="*/ 189087 h 556118"/>
              <a:gd name="connsiteX79" fmla="*/ 439992 w 567691"/>
              <a:gd name="connsiteY79" fmla="*/ 187651 h 556118"/>
              <a:gd name="connsiteX80" fmla="*/ 45310 w 567691"/>
              <a:gd name="connsiteY80" fmla="*/ 97408 h 556118"/>
              <a:gd name="connsiteX81" fmla="*/ 193105 w 567691"/>
              <a:gd name="connsiteY81" fmla="*/ 194867 h 556118"/>
              <a:gd name="connsiteX82" fmla="*/ 292114 w 567691"/>
              <a:gd name="connsiteY82" fmla="*/ 465745 h 556118"/>
              <a:gd name="connsiteX83" fmla="*/ 280635 w 567691"/>
              <a:gd name="connsiteY83" fmla="*/ 477211 h 556118"/>
              <a:gd name="connsiteX84" fmla="*/ 269156 w 567691"/>
              <a:gd name="connsiteY84" fmla="*/ 468611 h 556118"/>
              <a:gd name="connsiteX85" fmla="*/ 269156 w 567691"/>
              <a:gd name="connsiteY85" fmla="*/ 467178 h 556118"/>
              <a:gd name="connsiteX86" fmla="*/ 193105 w 567691"/>
              <a:gd name="connsiteY86" fmla="*/ 275127 h 556118"/>
              <a:gd name="connsiteX87" fmla="*/ 29526 w 567691"/>
              <a:gd name="connsiteY87" fmla="*/ 170502 h 556118"/>
              <a:gd name="connsiteX88" fmla="*/ 828 w 567691"/>
              <a:gd name="connsiteY88" fmla="*/ 126072 h 556118"/>
              <a:gd name="connsiteX89" fmla="*/ 45310 w 567691"/>
              <a:gd name="connsiteY89" fmla="*/ 97408 h 556118"/>
              <a:gd name="connsiteX90" fmla="*/ 520301 w 567691"/>
              <a:gd name="connsiteY90" fmla="*/ 62978 h 556118"/>
              <a:gd name="connsiteX91" fmla="*/ 566214 w 567691"/>
              <a:gd name="connsiteY91" fmla="*/ 88782 h 556118"/>
              <a:gd name="connsiteX92" fmla="*/ 540388 w 567691"/>
              <a:gd name="connsiteY92" fmla="*/ 136088 h 556118"/>
              <a:gd name="connsiteX93" fmla="*/ 396909 w 567691"/>
              <a:gd name="connsiteY93" fmla="*/ 199164 h 556118"/>
              <a:gd name="connsiteX94" fmla="*/ 336647 w 567691"/>
              <a:gd name="connsiteY94" fmla="*/ 345384 h 556118"/>
              <a:gd name="connsiteX95" fmla="*/ 323734 w 567691"/>
              <a:gd name="connsiteY95" fmla="*/ 355419 h 556118"/>
              <a:gd name="connsiteX96" fmla="*/ 315126 w 567691"/>
              <a:gd name="connsiteY96" fmla="*/ 343951 h 556118"/>
              <a:gd name="connsiteX97" fmla="*/ 437083 w 567691"/>
              <a:gd name="connsiteY97" fmla="*/ 98816 h 556118"/>
              <a:gd name="connsiteX98" fmla="*/ 520301 w 567691"/>
              <a:gd name="connsiteY98" fmla="*/ 62978 h 556118"/>
              <a:gd name="connsiteX99" fmla="*/ 65284 w 567691"/>
              <a:gd name="connsiteY99" fmla="*/ 10115 h 556118"/>
              <a:gd name="connsiteX100" fmla="*/ 68155 w 567691"/>
              <a:gd name="connsiteY100" fmla="*/ 14409 h 556118"/>
              <a:gd name="connsiteX101" fmla="*/ 73898 w 567691"/>
              <a:gd name="connsiteY101" fmla="*/ 37312 h 556118"/>
              <a:gd name="connsiteX102" fmla="*/ 91127 w 567691"/>
              <a:gd name="connsiteY102" fmla="*/ 53058 h 556118"/>
              <a:gd name="connsiteX103" fmla="*/ 92563 w 567691"/>
              <a:gd name="connsiteY103" fmla="*/ 57352 h 556118"/>
              <a:gd name="connsiteX104" fmla="*/ 89692 w 567691"/>
              <a:gd name="connsiteY104" fmla="*/ 60215 h 556118"/>
              <a:gd name="connsiteX105" fmla="*/ 66719 w 567691"/>
              <a:gd name="connsiteY105" fmla="*/ 65941 h 556118"/>
              <a:gd name="connsiteX106" fmla="*/ 50926 w 567691"/>
              <a:gd name="connsiteY106" fmla="*/ 84550 h 556118"/>
              <a:gd name="connsiteX107" fmla="*/ 46618 w 567691"/>
              <a:gd name="connsiteY107" fmla="*/ 84550 h 556118"/>
              <a:gd name="connsiteX108" fmla="*/ 43747 w 567691"/>
              <a:gd name="connsiteY108" fmla="*/ 81687 h 556118"/>
              <a:gd name="connsiteX109" fmla="*/ 36568 w 567691"/>
              <a:gd name="connsiteY109" fmla="*/ 58784 h 556118"/>
              <a:gd name="connsiteX110" fmla="*/ 19339 w 567691"/>
              <a:gd name="connsiteY110" fmla="*/ 43038 h 556118"/>
              <a:gd name="connsiteX111" fmla="*/ 17903 w 567691"/>
              <a:gd name="connsiteY111" fmla="*/ 38744 h 556118"/>
              <a:gd name="connsiteX112" fmla="*/ 20775 w 567691"/>
              <a:gd name="connsiteY112" fmla="*/ 35881 h 556118"/>
              <a:gd name="connsiteX113" fmla="*/ 43747 w 567691"/>
              <a:gd name="connsiteY113" fmla="*/ 28724 h 556118"/>
              <a:gd name="connsiteX114" fmla="*/ 60976 w 567691"/>
              <a:gd name="connsiteY114" fmla="*/ 11546 h 556118"/>
              <a:gd name="connsiteX115" fmla="*/ 65284 w 567691"/>
              <a:gd name="connsiteY115" fmla="*/ 10115 h 556118"/>
              <a:gd name="connsiteX116" fmla="*/ 162964 w 567691"/>
              <a:gd name="connsiteY116" fmla="*/ 1313 h 556118"/>
              <a:gd name="connsiteX117" fmla="*/ 241855 w 567691"/>
              <a:gd name="connsiteY117" fmla="*/ 64406 h 556118"/>
              <a:gd name="connsiteX118" fmla="*/ 287756 w 567691"/>
              <a:gd name="connsiteY118" fmla="*/ 243646 h 556118"/>
              <a:gd name="connsiteX119" fmla="*/ 280584 w 567691"/>
              <a:gd name="connsiteY119" fmla="*/ 250816 h 556118"/>
              <a:gd name="connsiteX120" fmla="*/ 273412 w 567691"/>
              <a:gd name="connsiteY120" fmla="*/ 245080 h 556118"/>
              <a:gd name="connsiteX121" fmla="*/ 221774 w 567691"/>
              <a:gd name="connsiteY121" fmla="*/ 107423 h 556118"/>
              <a:gd name="connsiteX122" fmla="*/ 152923 w 567691"/>
              <a:gd name="connsiteY122" fmla="*/ 55802 h 556118"/>
              <a:gd name="connsiteX123" fmla="*/ 129973 w 567691"/>
              <a:gd name="connsiteY123" fmla="*/ 22822 h 556118"/>
              <a:gd name="connsiteX124" fmla="*/ 162964 w 567691"/>
              <a:gd name="connsiteY124" fmla="*/ 1313 h 556118"/>
              <a:gd name="connsiteX125" fmla="*/ 349436 w 567691"/>
              <a:gd name="connsiteY125" fmla="*/ 0 h 556118"/>
              <a:gd name="connsiteX126" fmla="*/ 352307 w 567691"/>
              <a:gd name="connsiteY126" fmla="*/ 2863 h 556118"/>
              <a:gd name="connsiteX127" fmla="*/ 358050 w 567691"/>
              <a:gd name="connsiteY127" fmla="*/ 25766 h 556118"/>
              <a:gd name="connsiteX128" fmla="*/ 376715 w 567691"/>
              <a:gd name="connsiteY128" fmla="*/ 42943 h 556118"/>
              <a:gd name="connsiteX129" fmla="*/ 376715 w 567691"/>
              <a:gd name="connsiteY129" fmla="*/ 47237 h 556118"/>
              <a:gd name="connsiteX130" fmla="*/ 373844 w 567691"/>
              <a:gd name="connsiteY130" fmla="*/ 50100 h 556118"/>
              <a:gd name="connsiteX131" fmla="*/ 350871 w 567691"/>
              <a:gd name="connsiteY131" fmla="*/ 55826 h 556118"/>
              <a:gd name="connsiteX132" fmla="*/ 335078 w 567691"/>
              <a:gd name="connsiteY132" fmla="*/ 73003 h 556118"/>
              <a:gd name="connsiteX133" fmla="*/ 330770 w 567691"/>
              <a:gd name="connsiteY133" fmla="*/ 74435 h 556118"/>
              <a:gd name="connsiteX134" fmla="*/ 327899 w 567691"/>
              <a:gd name="connsiteY134" fmla="*/ 71572 h 556118"/>
              <a:gd name="connsiteX135" fmla="*/ 320720 w 567691"/>
              <a:gd name="connsiteY135" fmla="*/ 48669 h 556118"/>
              <a:gd name="connsiteX136" fmla="*/ 303491 w 567691"/>
              <a:gd name="connsiteY136" fmla="*/ 32923 h 556118"/>
              <a:gd name="connsiteX137" fmla="*/ 302055 w 567691"/>
              <a:gd name="connsiteY137" fmla="*/ 28629 h 556118"/>
              <a:gd name="connsiteX138" fmla="*/ 304927 w 567691"/>
              <a:gd name="connsiteY138" fmla="*/ 25766 h 556118"/>
              <a:gd name="connsiteX139" fmla="*/ 329335 w 567691"/>
              <a:gd name="connsiteY139" fmla="*/ 18609 h 556118"/>
              <a:gd name="connsiteX140" fmla="*/ 345128 w 567691"/>
              <a:gd name="connsiteY140" fmla="*/ 1431 h 556118"/>
              <a:gd name="connsiteX141" fmla="*/ 349436 w 567691"/>
              <a:gd name="connsiteY141" fmla="*/ 0 h 55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567691" h="556118">
                <a:moveTo>
                  <a:pt x="511598" y="416712"/>
                </a:moveTo>
                <a:cubicBezTo>
                  <a:pt x="523273" y="416354"/>
                  <a:pt x="529020" y="418504"/>
                  <a:pt x="529020" y="418504"/>
                </a:cubicBezTo>
                <a:cubicBezTo>
                  <a:pt x="544825" y="419937"/>
                  <a:pt x="556320" y="432837"/>
                  <a:pt x="554883" y="448604"/>
                </a:cubicBezTo>
                <a:cubicBezTo>
                  <a:pt x="553446" y="464370"/>
                  <a:pt x="539078" y="475837"/>
                  <a:pt x="523272" y="474404"/>
                </a:cubicBezTo>
                <a:cubicBezTo>
                  <a:pt x="521836" y="474404"/>
                  <a:pt x="488788" y="461504"/>
                  <a:pt x="458614" y="472970"/>
                </a:cubicBezTo>
                <a:cubicBezTo>
                  <a:pt x="409761" y="493037"/>
                  <a:pt x="395393" y="546070"/>
                  <a:pt x="395393" y="546070"/>
                </a:cubicBezTo>
                <a:cubicBezTo>
                  <a:pt x="393956" y="548937"/>
                  <a:pt x="391082" y="550370"/>
                  <a:pt x="388209" y="548937"/>
                </a:cubicBezTo>
                <a:cubicBezTo>
                  <a:pt x="385335" y="547503"/>
                  <a:pt x="383898" y="546070"/>
                  <a:pt x="385335" y="543203"/>
                </a:cubicBezTo>
                <a:cubicBezTo>
                  <a:pt x="385335" y="543203"/>
                  <a:pt x="388209" y="460070"/>
                  <a:pt x="458614" y="429971"/>
                </a:cubicBezTo>
                <a:cubicBezTo>
                  <a:pt x="482322" y="419937"/>
                  <a:pt x="499923" y="417071"/>
                  <a:pt x="511598" y="416712"/>
                </a:cubicBezTo>
                <a:close/>
                <a:moveTo>
                  <a:pt x="57273" y="382543"/>
                </a:moveTo>
                <a:cubicBezTo>
                  <a:pt x="72947" y="382745"/>
                  <a:pt x="106581" y="385164"/>
                  <a:pt x="144252" y="401292"/>
                </a:cubicBezTo>
                <a:cubicBezTo>
                  <a:pt x="253317" y="450033"/>
                  <a:pt x="250447" y="550384"/>
                  <a:pt x="250447" y="550384"/>
                </a:cubicBezTo>
                <a:cubicBezTo>
                  <a:pt x="250447" y="553251"/>
                  <a:pt x="247577" y="556118"/>
                  <a:pt x="244707" y="556118"/>
                </a:cubicBezTo>
                <a:cubicBezTo>
                  <a:pt x="241836" y="556118"/>
                  <a:pt x="240401" y="554684"/>
                  <a:pt x="238966" y="551817"/>
                </a:cubicBezTo>
                <a:cubicBezTo>
                  <a:pt x="238966" y="551817"/>
                  <a:pt x="217440" y="471537"/>
                  <a:pt x="151427" y="447166"/>
                </a:cubicBezTo>
                <a:cubicBezTo>
                  <a:pt x="105505" y="429963"/>
                  <a:pt x="56713" y="438565"/>
                  <a:pt x="56713" y="438565"/>
                </a:cubicBezTo>
                <a:cubicBezTo>
                  <a:pt x="42362" y="441432"/>
                  <a:pt x="28011" y="429963"/>
                  <a:pt x="25141" y="415627"/>
                </a:cubicBezTo>
                <a:cubicBezTo>
                  <a:pt x="22271" y="399858"/>
                  <a:pt x="33752" y="385522"/>
                  <a:pt x="48102" y="382655"/>
                </a:cubicBezTo>
                <a:cubicBezTo>
                  <a:pt x="48820" y="382655"/>
                  <a:pt x="52048" y="382476"/>
                  <a:pt x="57273" y="382543"/>
                </a:cubicBezTo>
                <a:close/>
                <a:moveTo>
                  <a:pt x="536112" y="321164"/>
                </a:moveTo>
                <a:cubicBezTo>
                  <a:pt x="537547" y="322595"/>
                  <a:pt x="538983" y="322595"/>
                  <a:pt x="538983" y="325458"/>
                </a:cubicBezTo>
                <a:lnTo>
                  <a:pt x="546162" y="348361"/>
                </a:lnTo>
                <a:lnTo>
                  <a:pt x="563391" y="364107"/>
                </a:lnTo>
                <a:cubicBezTo>
                  <a:pt x="564827" y="365538"/>
                  <a:pt x="564827" y="366970"/>
                  <a:pt x="564827" y="368401"/>
                </a:cubicBezTo>
                <a:cubicBezTo>
                  <a:pt x="563391" y="369833"/>
                  <a:pt x="563391" y="371264"/>
                  <a:pt x="560520" y="371264"/>
                </a:cubicBezTo>
                <a:lnTo>
                  <a:pt x="537547" y="376990"/>
                </a:lnTo>
                <a:lnTo>
                  <a:pt x="521754" y="395599"/>
                </a:lnTo>
                <a:cubicBezTo>
                  <a:pt x="520318" y="395599"/>
                  <a:pt x="518882" y="397030"/>
                  <a:pt x="517446" y="395599"/>
                </a:cubicBezTo>
                <a:cubicBezTo>
                  <a:pt x="516011" y="395599"/>
                  <a:pt x="514575" y="394167"/>
                  <a:pt x="514575" y="392736"/>
                </a:cubicBezTo>
                <a:lnTo>
                  <a:pt x="508832" y="369833"/>
                </a:lnTo>
                <a:lnTo>
                  <a:pt x="490167" y="354087"/>
                </a:lnTo>
                <a:cubicBezTo>
                  <a:pt x="490167" y="352656"/>
                  <a:pt x="488731" y="351224"/>
                  <a:pt x="490167" y="349793"/>
                </a:cubicBezTo>
                <a:cubicBezTo>
                  <a:pt x="490167" y="348361"/>
                  <a:pt x="491603" y="346930"/>
                  <a:pt x="493038" y="346930"/>
                </a:cubicBezTo>
                <a:lnTo>
                  <a:pt x="516011" y="339773"/>
                </a:lnTo>
                <a:lnTo>
                  <a:pt x="531804" y="322595"/>
                </a:lnTo>
                <a:cubicBezTo>
                  <a:pt x="533240" y="321164"/>
                  <a:pt x="534676" y="321164"/>
                  <a:pt x="536112" y="321164"/>
                </a:cubicBezTo>
                <a:close/>
                <a:moveTo>
                  <a:pt x="117011" y="279553"/>
                </a:moveTo>
                <a:cubicBezTo>
                  <a:pt x="118446" y="279553"/>
                  <a:pt x="119882" y="280985"/>
                  <a:pt x="119882" y="282418"/>
                </a:cubicBezTo>
                <a:lnTo>
                  <a:pt x="127061" y="305337"/>
                </a:lnTo>
                <a:lnTo>
                  <a:pt x="144290" y="321093"/>
                </a:lnTo>
                <a:cubicBezTo>
                  <a:pt x="145726" y="322526"/>
                  <a:pt x="145726" y="323958"/>
                  <a:pt x="145726" y="326823"/>
                </a:cubicBezTo>
                <a:cubicBezTo>
                  <a:pt x="145726" y="328255"/>
                  <a:pt x="144290" y="328255"/>
                  <a:pt x="142854" y="329688"/>
                </a:cubicBezTo>
                <a:lnTo>
                  <a:pt x="119882" y="335418"/>
                </a:lnTo>
                <a:lnTo>
                  <a:pt x="102653" y="352607"/>
                </a:lnTo>
                <a:cubicBezTo>
                  <a:pt x="102653" y="354039"/>
                  <a:pt x="99781" y="354039"/>
                  <a:pt x="98345" y="354039"/>
                </a:cubicBezTo>
                <a:cubicBezTo>
                  <a:pt x="96910" y="354039"/>
                  <a:pt x="95474" y="352607"/>
                  <a:pt x="95474" y="351174"/>
                </a:cubicBezTo>
                <a:lnTo>
                  <a:pt x="89731" y="328255"/>
                </a:lnTo>
                <a:lnTo>
                  <a:pt x="72502" y="312499"/>
                </a:lnTo>
                <a:cubicBezTo>
                  <a:pt x="71066" y="311066"/>
                  <a:pt x="69630" y="309634"/>
                  <a:pt x="71066" y="308201"/>
                </a:cubicBezTo>
                <a:cubicBezTo>
                  <a:pt x="71066" y="306769"/>
                  <a:pt x="72502" y="305337"/>
                  <a:pt x="73937" y="303904"/>
                </a:cubicBezTo>
                <a:lnTo>
                  <a:pt x="96910" y="298174"/>
                </a:lnTo>
                <a:lnTo>
                  <a:pt x="112703" y="280985"/>
                </a:lnTo>
                <a:cubicBezTo>
                  <a:pt x="114139" y="279553"/>
                  <a:pt x="115575" y="279553"/>
                  <a:pt x="117011" y="279553"/>
                </a:cubicBezTo>
                <a:close/>
                <a:moveTo>
                  <a:pt x="513199" y="232179"/>
                </a:moveTo>
                <a:cubicBezTo>
                  <a:pt x="527554" y="226447"/>
                  <a:pt x="544780" y="233612"/>
                  <a:pt x="550522" y="247942"/>
                </a:cubicBezTo>
                <a:cubicBezTo>
                  <a:pt x="557699" y="262272"/>
                  <a:pt x="550522" y="278036"/>
                  <a:pt x="536167" y="283768"/>
                </a:cubicBezTo>
                <a:cubicBezTo>
                  <a:pt x="534731" y="285201"/>
                  <a:pt x="468699" y="295232"/>
                  <a:pt x="394054" y="381213"/>
                </a:cubicBezTo>
                <a:cubicBezTo>
                  <a:pt x="352425" y="429936"/>
                  <a:pt x="348119" y="518783"/>
                  <a:pt x="348119" y="518783"/>
                </a:cubicBezTo>
                <a:cubicBezTo>
                  <a:pt x="348119" y="523082"/>
                  <a:pt x="343812" y="527381"/>
                  <a:pt x="339506" y="525948"/>
                </a:cubicBezTo>
                <a:cubicBezTo>
                  <a:pt x="335199" y="525948"/>
                  <a:pt x="332328" y="523082"/>
                  <a:pt x="330893" y="518783"/>
                </a:cubicBezTo>
                <a:cubicBezTo>
                  <a:pt x="330893" y="518783"/>
                  <a:pt x="316538" y="389811"/>
                  <a:pt x="417022" y="296665"/>
                </a:cubicBezTo>
                <a:cubicBezTo>
                  <a:pt x="465828" y="249375"/>
                  <a:pt x="513199" y="232179"/>
                  <a:pt x="513199" y="232179"/>
                </a:cubicBezTo>
                <a:close/>
                <a:moveTo>
                  <a:pt x="439992" y="187651"/>
                </a:moveTo>
                <a:cubicBezTo>
                  <a:pt x="442866" y="187651"/>
                  <a:pt x="442866" y="189087"/>
                  <a:pt x="444303" y="190522"/>
                </a:cubicBezTo>
                <a:lnTo>
                  <a:pt x="450050" y="213495"/>
                </a:lnTo>
                <a:lnTo>
                  <a:pt x="467292" y="229288"/>
                </a:lnTo>
                <a:cubicBezTo>
                  <a:pt x="468729" y="230724"/>
                  <a:pt x="468729" y="232160"/>
                  <a:pt x="468729" y="233596"/>
                </a:cubicBezTo>
                <a:cubicBezTo>
                  <a:pt x="468729" y="235031"/>
                  <a:pt x="467292" y="236467"/>
                  <a:pt x="465855" y="236467"/>
                </a:cubicBezTo>
                <a:lnTo>
                  <a:pt x="442866" y="243646"/>
                </a:lnTo>
                <a:lnTo>
                  <a:pt x="427060" y="260875"/>
                </a:lnTo>
                <a:cubicBezTo>
                  <a:pt x="425624" y="262311"/>
                  <a:pt x="424187" y="262311"/>
                  <a:pt x="422750" y="262311"/>
                </a:cubicBezTo>
                <a:cubicBezTo>
                  <a:pt x="421313" y="260875"/>
                  <a:pt x="419876" y="260875"/>
                  <a:pt x="418439" y="259439"/>
                </a:cubicBezTo>
                <a:lnTo>
                  <a:pt x="412692" y="236467"/>
                </a:lnTo>
                <a:lnTo>
                  <a:pt x="395450" y="219238"/>
                </a:lnTo>
                <a:cubicBezTo>
                  <a:pt x="394013" y="219238"/>
                  <a:pt x="394013" y="216366"/>
                  <a:pt x="394013" y="214930"/>
                </a:cubicBezTo>
                <a:cubicBezTo>
                  <a:pt x="394013" y="213495"/>
                  <a:pt x="395450" y="212059"/>
                  <a:pt x="396887" y="212059"/>
                </a:cubicBezTo>
                <a:lnTo>
                  <a:pt x="419876" y="206316"/>
                </a:lnTo>
                <a:lnTo>
                  <a:pt x="435682" y="189087"/>
                </a:lnTo>
                <a:cubicBezTo>
                  <a:pt x="437118" y="187651"/>
                  <a:pt x="438555" y="186215"/>
                  <a:pt x="439992" y="187651"/>
                </a:cubicBezTo>
                <a:close/>
                <a:moveTo>
                  <a:pt x="45310" y="97408"/>
                </a:moveTo>
                <a:cubicBezTo>
                  <a:pt x="46745" y="97408"/>
                  <a:pt x="129969" y="123206"/>
                  <a:pt x="193105" y="194867"/>
                </a:cubicBezTo>
                <a:cubicBezTo>
                  <a:pt x="293549" y="300925"/>
                  <a:pt x="292114" y="465745"/>
                  <a:pt x="292114" y="465745"/>
                </a:cubicBezTo>
                <a:cubicBezTo>
                  <a:pt x="292114" y="472911"/>
                  <a:pt x="287809" y="477211"/>
                  <a:pt x="280635" y="477211"/>
                </a:cubicBezTo>
                <a:cubicBezTo>
                  <a:pt x="274895" y="478644"/>
                  <a:pt x="270590" y="474344"/>
                  <a:pt x="269156" y="468611"/>
                </a:cubicBezTo>
                <a:lnTo>
                  <a:pt x="269156" y="467178"/>
                </a:lnTo>
                <a:cubicBezTo>
                  <a:pt x="269156" y="467178"/>
                  <a:pt x="254806" y="351087"/>
                  <a:pt x="193105" y="275127"/>
                </a:cubicBezTo>
                <a:cubicBezTo>
                  <a:pt x="118490" y="184834"/>
                  <a:pt x="29526" y="170502"/>
                  <a:pt x="29526" y="170502"/>
                </a:cubicBezTo>
                <a:cubicBezTo>
                  <a:pt x="9437" y="166202"/>
                  <a:pt x="-3477" y="146137"/>
                  <a:pt x="828" y="126072"/>
                </a:cubicBezTo>
                <a:cubicBezTo>
                  <a:pt x="5132" y="106007"/>
                  <a:pt x="25221" y="93108"/>
                  <a:pt x="45310" y="97408"/>
                </a:cubicBezTo>
                <a:close/>
                <a:moveTo>
                  <a:pt x="520301" y="62978"/>
                </a:moveTo>
                <a:cubicBezTo>
                  <a:pt x="540388" y="57244"/>
                  <a:pt x="560475" y="68712"/>
                  <a:pt x="566214" y="88782"/>
                </a:cubicBezTo>
                <a:cubicBezTo>
                  <a:pt x="571953" y="108851"/>
                  <a:pt x="560475" y="130354"/>
                  <a:pt x="540388" y="136088"/>
                </a:cubicBezTo>
                <a:cubicBezTo>
                  <a:pt x="537518" y="136088"/>
                  <a:pt x="452865" y="143256"/>
                  <a:pt x="396909" y="199164"/>
                </a:cubicBezTo>
                <a:cubicBezTo>
                  <a:pt x="328039" y="267973"/>
                  <a:pt x="336647" y="345384"/>
                  <a:pt x="336647" y="345384"/>
                </a:cubicBezTo>
                <a:cubicBezTo>
                  <a:pt x="335213" y="351118"/>
                  <a:pt x="330908" y="355419"/>
                  <a:pt x="323734" y="355419"/>
                </a:cubicBezTo>
                <a:cubicBezTo>
                  <a:pt x="319430" y="353985"/>
                  <a:pt x="315126" y="349685"/>
                  <a:pt x="315126" y="343951"/>
                </a:cubicBezTo>
                <a:cubicBezTo>
                  <a:pt x="315126" y="343951"/>
                  <a:pt x="292169" y="184828"/>
                  <a:pt x="437083" y="98816"/>
                </a:cubicBezTo>
                <a:cubicBezTo>
                  <a:pt x="470083" y="80181"/>
                  <a:pt x="520301" y="62978"/>
                  <a:pt x="520301" y="62978"/>
                </a:cubicBezTo>
                <a:close/>
                <a:moveTo>
                  <a:pt x="65284" y="10115"/>
                </a:moveTo>
                <a:cubicBezTo>
                  <a:pt x="66719" y="11546"/>
                  <a:pt x="68155" y="11546"/>
                  <a:pt x="68155" y="14409"/>
                </a:cubicBezTo>
                <a:lnTo>
                  <a:pt x="73898" y="37312"/>
                </a:lnTo>
                <a:lnTo>
                  <a:pt x="91127" y="53058"/>
                </a:lnTo>
                <a:cubicBezTo>
                  <a:pt x="92563" y="54489"/>
                  <a:pt x="93999" y="55921"/>
                  <a:pt x="92563" y="57352"/>
                </a:cubicBezTo>
                <a:cubicBezTo>
                  <a:pt x="92563" y="58784"/>
                  <a:pt x="91127" y="60215"/>
                  <a:pt x="89692" y="60215"/>
                </a:cubicBezTo>
                <a:lnTo>
                  <a:pt x="66719" y="65941"/>
                </a:lnTo>
                <a:lnTo>
                  <a:pt x="50926" y="84550"/>
                </a:lnTo>
                <a:cubicBezTo>
                  <a:pt x="49490" y="84550"/>
                  <a:pt x="48054" y="85981"/>
                  <a:pt x="46618" y="84550"/>
                </a:cubicBezTo>
                <a:cubicBezTo>
                  <a:pt x="45183" y="84550"/>
                  <a:pt x="43747" y="83118"/>
                  <a:pt x="43747" y="81687"/>
                </a:cubicBezTo>
                <a:lnTo>
                  <a:pt x="36568" y="58784"/>
                </a:lnTo>
                <a:lnTo>
                  <a:pt x="19339" y="43038"/>
                </a:lnTo>
                <a:cubicBezTo>
                  <a:pt x="17903" y="41607"/>
                  <a:pt x="17903" y="40175"/>
                  <a:pt x="17903" y="38744"/>
                </a:cubicBezTo>
                <a:cubicBezTo>
                  <a:pt x="17903" y="37312"/>
                  <a:pt x="19339" y="35881"/>
                  <a:pt x="20775" y="35881"/>
                </a:cubicBezTo>
                <a:lnTo>
                  <a:pt x="43747" y="28724"/>
                </a:lnTo>
                <a:lnTo>
                  <a:pt x="60976" y="11546"/>
                </a:lnTo>
                <a:cubicBezTo>
                  <a:pt x="60976" y="10115"/>
                  <a:pt x="63848" y="10115"/>
                  <a:pt x="65284" y="10115"/>
                </a:cubicBezTo>
                <a:close/>
                <a:moveTo>
                  <a:pt x="162964" y="1313"/>
                </a:moveTo>
                <a:cubicBezTo>
                  <a:pt x="164398" y="1313"/>
                  <a:pt x="208864" y="14218"/>
                  <a:pt x="241855" y="64406"/>
                </a:cubicBezTo>
                <a:cubicBezTo>
                  <a:pt x="294928" y="144705"/>
                  <a:pt x="287756" y="243646"/>
                  <a:pt x="287756" y="243646"/>
                </a:cubicBezTo>
                <a:cubicBezTo>
                  <a:pt x="287756" y="247948"/>
                  <a:pt x="284887" y="250816"/>
                  <a:pt x="280584" y="250816"/>
                </a:cubicBezTo>
                <a:cubicBezTo>
                  <a:pt x="277715" y="250816"/>
                  <a:pt x="273412" y="249382"/>
                  <a:pt x="273412" y="245080"/>
                </a:cubicBezTo>
                <a:cubicBezTo>
                  <a:pt x="273412" y="245080"/>
                  <a:pt x="264806" y="161913"/>
                  <a:pt x="221774" y="107423"/>
                </a:cubicBezTo>
                <a:cubicBezTo>
                  <a:pt x="183045" y="58670"/>
                  <a:pt x="152923" y="55802"/>
                  <a:pt x="152923" y="55802"/>
                </a:cubicBezTo>
                <a:cubicBezTo>
                  <a:pt x="137145" y="52934"/>
                  <a:pt x="127104" y="38595"/>
                  <a:pt x="129973" y="22822"/>
                </a:cubicBezTo>
                <a:cubicBezTo>
                  <a:pt x="132842" y="7048"/>
                  <a:pt x="147186" y="-2989"/>
                  <a:pt x="162964" y="1313"/>
                </a:cubicBezTo>
                <a:close/>
                <a:moveTo>
                  <a:pt x="349436" y="0"/>
                </a:moveTo>
                <a:cubicBezTo>
                  <a:pt x="350871" y="0"/>
                  <a:pt x="352307" y="1431"/>
                  <a:pt x="352307" y="2863"/>
                </a:cubicBezTo>
                <a:lnTo>
                  <a:pt x="358050" y="25766"/>
                </a:lnTo>
                <a:lnTo>
                  <a:pt x="376715" y="42943"/>
                </a:lnTo>
                <a:cubicBezTo>
                  <a:pt x="376715" y="42943"/>
                  <a:pt x="378151" y="45806"/>
                  <a:pt x="376715" y="47237"/>
                </a:cubicBezTo>
                <a:cubicBezTo>
                  <a:pt x="376715" y="48669"/>
                  <a:pt x="375279" y="50100"/>
                  <a:pt x="373844" y="50100"/>
                </a:cubicBezTo>
                <a:lnTo>
                  <a:pt x="350871" y="55826"/>
                </a:lnTo>
                <a:lnTo>
                  <a:pt x="335078" y="73003"/>
                </a:lnTo>
                <a:cubicBezTo>
                  <a:pt x="333642" y="74435"/>
                  <a:pt x="332206" y="75866"/>
                  <a:pt x="330770" y="74435"/>
                </a:cubicBezTo>
                <a:cubicBezTo>
                  <a:pt x="329335" y="74435"/>
                  <a:pt x="327899" y="73003"/>
                  <a:pt x="327899" y="71572"/>
                </a:cubicBezTo>
                <a:lnTo>
                  <a:pt x="320720" y="48669"/>
                </a:lnTo>
                <a:lnTo>
                  <a:pt x="303491" y="32923"/>
                </a:lnTo>
                <a:cubicBezTo>
                  <a:pt x="302055" y="31492"/>
                  <a:pt x="302055" y="30060"/>
                  <a:pt x="302055" y="28629"/>
                </a:cubicBezTo>
                <a:cubicBezTo>
                  <a:pt x="303491" y="27197"/>
                  <a:pt x="303491" y="25766"/>
                  <a:pt x="304927" y="25766"/>
                </a:cubicBezTo>
                <a:lnTo>
                  <a:pt x="329335" y="18609"/>
                </a:lnTo>
                <a:lnTo>
                  <a:pt x="345128" y="1431"/>
                </a:lnTo>
                <a:cubicBezTo>
                  <a:pt x="346564" y="0"/>
                  <a:pt x="348000" y="0"/>
                  <a:pt x="3494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76463" y="1886934"/>
            <a:ext cx="12320337" cy="5367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/>
              <a:t>准备一个应急电话联系表，当发生紧急状况时方便打电话求助。</a:t>
            </a:r>
            <a:endParaRPr lang="en-US" altLang="zh-CN" sz="2400" dirty="0"/>
          </a:p>
          <a:p>
            <a:pPr>
              <a:lnSpc>
                <a:spcPct val="130000"/>
              </a:lnSpc>
            </a:pPr>
            <a:r>
              <a:rPr lang="zh-CN" altLang="en-US" sz="2400" dirty="0"/>
              <a:t>此应急联系表应包括：</a:t>
            </a:r>
            <a:endParaRPr lang="en-US" altLang="zh-CN" sz="2400" dirty="0"/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/>
              <a:t>本国驻当地的使馆或使领馆的</a:t>
            </a:r>
            <a:r>
              <a:rPr lang="en-US" altLang="zh-CN" sz="2400" dirty="0"/>
              <a:t>24</a:t>
            </a:r>
            <a:r>
              <a:rPr lang="zh-CN" altLang="en-US" sz="2400" dirty="0"/>
              <a:t>小时服务电话号码；</a:t>
            </a:r>
            <a:endParaRPr lang="en-US" altLang="zh-CN" sz="2400" dirty="0"/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/>
              <a:t>海外学校联系人电话号码；</a:t>
            </a:r>
            <a:endParaRPr lang="en-US" altLang="zh-CN" sz="2400" dirty="0"/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/>
              <a:t>我校联系人电话号码；（国际合作与交流处</a:t>
            </a:r>
            <a:r>
              <a:rPr lang="en-US" altLang="zh-CN" sz="2400" dirty="0"/>
              <a:t>+86-18818273901</a:t>
            </a:r>
            <a:r>
              <a:rPr lang="zh-CN" altLang="en-US" sz="2400" dirty="0"/>
              <a:t>、学院</a:t>
            </a:r>
            <a:r>
              <a:rPr lang="en-US" altLang="zh-CN" sz="2400" dirty="0"/>
              <a:t>34204693</a:t>
            </a:r>
            <a:r>
              <a:rPr lang="zh-CN" altLang="en-US" sz="2400" dirty="0"/>
              <a:t>、微信）</a:t>
            </a:r>
            <a:endParaRPr lang="en-US" altLang="zh-CN" sz="2400" dirty="0"/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/>
              <a:t>目的地国家驻本国的使馆或领事馆的电话；</a:t>
            </a:r>
            <a:endParaRPr lang="en-US" altLang="zh-CN" sz="2400" dirty="0"/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/>
              <a:t>国际电话区号；</a:t>
            </a:r>
            <a:endParaRPr lang="en-US" altLang="zh-CN" sz="2400" dirty="0"/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/>
              <a:t>保险公司的联系方式；</a:t>
            </a:r>
            <a:endParaRPr lang="en-US" altLang="zh-CN" sz="2400" dirty="0"/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/>
              <a:t>报警电话或当地警察局电话号码；</a:t>
            </a:r>
            <a:endParaRPr lang="en-US" altLang="zh-CN" sz="2400" dirty="0"/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/>
              <a:t>在发生意外时，应被通知到的亲戚等人的联系方式。</a:t>
            </a:r>
            <a:endParaRPr lang="en-US" altLang="zh-CN" sz="2400" dirty="0"/>
          </a:p>
          <a:p>
            <a:pPr>
              <a:lnSpc>
                <a:spcPct val="130000"/>
              </a:lnSpc>
            </a:pPr>
            <a:endParaRPr lang="en-US" altLang="zh-CN" sz="24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矩形 168"/>
          <p:cNvSpPr/>
          <p:nvPr/>
        </p:nvSpPr>
        <p:spPr>
          <a:xfrm>
            <a:off x="0" y="0"/>
            <a:ext cx="12192000" cy="1650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0" name="矩形 169"/>
          <p:cNvSpPr/>
          <p:nvPr/>
        </p:nvSpPr>
        <p:spPr>
          <a:xfrm>
            <a:off x="169250" y="404312"/>
            <a:ext cx="5366739" cy="1257300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zh-CN" altLang="en-US" sz="8800" b="1" dirty="0">
                <a:solidFill>
                  <a:schemeClr val="bg1"/>
                </a:solidFill>
              </a:rPr>
              <a:t>物品清单</a:t>
            </a:r>
          </a:p>
        </p:txBody>
      </p:sp>
      <p:sp>
        <p:nvSpPr>
          <p:cNvPr id="18" name="椭圆 2"/>
          <p:cNvSpPr/>
          <p:nvPr/>
        </p:nvSpPr>
        <p:spPr>
          <a:xfrm>
            <a:off x="1005001" y="4193763"/>
            <a:ext cx="863372" cy="953568"/>
          </a:xfrm>
          <a:custGeom>
            <a:avLst/>
            <a:gdLst>
              <a:gd name="T0" fmla="*/ 6358 w 6390"/>
              <a:gd name="T1" fmla="*/ 4216 h 7067"/>
              <a:gd name="T2" fmla="*/ 6039 w 6390"/>
              <a:gd name="T3" fmla="*/ 790 h 7067"/>
              <a:gd name="T4" fmla="*/ 5338 w 6390"/>
              <a:gd name="T5" fmla="*/ 85 h 7067"/>
              <a:gd name="T6" fmla="*/ 1695 w 6390"/>
              <a:gd name="T7" fmla="*/ 1251 h 7067"/>
              <a:gd name="T8" fmla="*/ 1134 w 6390"/>
              <a:gd name="T9" fmla="*/ 5906 h 7067"/>
              <a:gd name="T10" fmla="*/ 5801 w 6390"/>
              <a:gd name="T11" fmla="*/ 5455 h 7067"/>
              <a:gd name="T12" fmla="*/ 6059 w 6390"/>
              <a:gd name="T13" fmla="*/ 5161 h 7067"/>
              <a:gd name="T14" fmla="*/ 6358 w 6390"/>
              <a:gd name="T15" fmla="*/ 4216 h 7067"/>
              <a:gd name="T16" fmla="*/ 2399 w 6390"/>
              <a:gd name="T17" fmla="*/ 1598 h 7067"/>
              <a:gd name="T18" fmla="*/ 2997 w 6390"/>
              <a:gd name="T19" fmla="*/ 2196 h 7067"/>
              <a:gd name="T20" fmla="*/ 2399 w 6390"/>
              <a:gd name="T21" fmla="*/ 2794 h 7067"/>
              <a:gd name="T22" fmla="*/ 1800 w 6390"/>
              <a:gd name="T23" fmla="*/ 2196 h 7067"/>
              <a:gd name="T24" fmla="*/ 2399 w 6390"/>
              <a:gd name="T25" fmla="*/ 1598 h 7067"/>
              <a:gd name="T26" fmla="*/ 1647 w 6390"/>
              <a:gd name="T27" fmla="*/ 4555 h 7067"/>
              <a:gd name="T28" fmla="*/ 1049 w 6390"/>
              <a:gd name="T29" fmla="*/ 3957 h 7067"/>
              <a:gd name="T30" fmla="*/ 1647 w 6390"/>
              <a:gd name="T31" fmla="*/ 3359 h 7067"/>
              <a:gd name="T32" fmla="*/ 2246 w 6390"/>
              <a:gd name="T33" fmla="*/ 3957 h 7067"/>
              <a:gd name="T34" fmla="*/ 1647 w 6390"/>
              <a:gd name="T35" fmla="*/ 4555 h 7067"/>
              <a:gd name="T36" fmla="*/ 2688 w 6390"/>
              <a:gd name="T37" fmla="*/ 5994 h 7067"/>
              <a:gd name="T38" fmla="*/ 2090 w 6390"/>
              <a:gd name="T39" fmla="*/ 5396 h 7067"/>
              <a:gd name="T40" fmla="*/ 2688 w 6390"/>
              <a:gd name="T41" fmla="*/ 4798 h 7067"/>
              <a:gd name="T42" fmla="*/ 3286 w 6390"/>
              <a:gd name="T43" fmla="*/ 5396 h 7067"/>
              <a:gd name="T44" fmla="*/ 2688 w 6390"/>
              <a:gd name="T45" fmla="*/ 5994 h 7067"/>
              <a:gd name="T46" fmla="*/ 3544 w 6390"/>
              <a:gd name="T47" fmla="*/ 1168 h 7067"/>
              <a:gd name="T48" fmla="*/ 4142 w 6390"/>
              <a:gd name="T49" fmla="*/ 570 h 7067"/>
              <a:gd name="T50" fmla="*/ 4740 w 6390"/>
              <a:gd name="T51" fmla="*/ 1168 h 7067"/>
              <a:gd name="T52" fmla="*/ 4142 w 6390"/>
              <a:gd name="T53" fmla="*/ 1766 h 7067"/>
              <a:gd name="T54" fmla="*/ 3544 w 6390"/>
              <a:gd name="T55" fmla="*/ 1168 h 7067"/>
              <a:gd name="T56" fmla="*/ 4446 w 6390"/>
              <a:gd name="T57" fmla="*/ 5615 h 7067"/>
              <a:gd name="T58" fmla="*/ 3848 w 6390"/>
              <a:gd name="T59" fmla="*/ 5017 h 7067"/>
              <a:gd name="T60" fmla="*/ 4446 w 6390"/>
              <a:gd name="T61" fmla="*/ 4419 h 7067"/>
              <a:gd name="T62" fmla="*/ 5044 w 6390"/>
              <a:gd name="T63" fmla="*/ 5017 h 7067"/>
              <a:gd name="T64" fmla="*/ 4446 w 6390"/>
              <a:gd name="T65" fmla="*/ 5615 h 70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390" h="7067">
                <a:moveTo>
                  <a:pt x="6358" y="4216"/>
                </a:moveTo>
                <a:lnTo>
                  <a:pt x="6039" y="790"/>
                </a:lnTo>
                <a:cubicBezTo>
                  <a:pt x="6004" y="417"/>
                  <a:pt x="5710" y="121"/>
                  <a:pt x="5338" y="85"/>
                </a:cubicBezTo>
                <a:cubicBezTo>
                  <a:pt x="4473" y="0"/>
                  <a:pt x="2946" y="219"/>
                  <a:pt x="1695" y="1251"/>
                </a:cubicBezTo>
                <a:cubicBezTo>
                  <a:pt x="139" y="2536"/>
                  <a:pt x="0" y="4746"/>
                  <a:pt x="1134" y="5906"/>
                </a:cubicBezTo>
                <a:cubicBezTo>
                  <a:pt x="2267" y="7067"/>
                  <a:pt x="4357" y="6865"/>
                  <a:pt x="5801" y="5455"/>
                </a:cubicBezTo>
                <a:cubicBezTo>
                  <a:pt x="5801" y="5455"/>
                  <a:pt x="5920" y="5323"/>
                  <a:pt x="6059" y="5161"/>
                </a:cubicBezTo>
                <a:cubicBezTo>
                  <a:pt x="6282" y="4899"/>
                  <a:pt x="6390" y="4558"/>
                  <a:pt x="6358" y="4216"/>
                </a:cubicBezTo>
                <a:close/>
                <a:moveTo>
                  <a:pt x="2399" y="1598"/>
                </a:moveTo>
                <a:cubicBezTo>
                  <a:pt x="2729" y="1598"/>
                  <a:pt x="2997" y="1865"/>
                  <a:pt x="2997" y="2196"/>
                </a:cubicBezTo>
                <a:cubicBezTo>
                  <a:pt x="2997" y="2526"/>
                  <a:pt x="2729" y="2794"/>
                  <a:pt x="2399" y="2794"/>
                </a:cubicBezTo>
                <a:cubicBezTo>
                  <a:pt x="2068" y="2794"/>
                  <a:pt x="1800" y="2526"/>
                  <a:pt x="1800" y="2196"/>
                </a:cubicBezTo>
                <a:cubicBezTo>
                  <a:pt x="1800" y="1865"/>
                  <a:pt x="2068" y="1598"/>
                  <a:pt x="2399" y="1598"/>
                </a:cubicBezTo>
                <a:close/>
                <a:moveTo>
                  <a:pt x="1647" y="4555"/>
                </a:moveTo>
                <a:cubicBezTo>
                  <a:pt x="1317" y="4555"/>
                  <a:pt x="1049" y="4288"/>
                  <a:pt x="1049" y="3957"/>
                </a:cubicBezTo>
                <a:cubicBezTo>
                  <a:pt x="1049" y="3627"/>
                  <a:pt x="1317" y="3359"/>
                  <a:pt x="1647" y="3359"/>
                </a:cubicBezTo>
                <a:cubicBezTo>
                  <a:pt x="1978" y="3359"/>
                  <a:pt x="2246" y="3627"/>
                  <a:pt x="2246" y="3957"/>
                </a:cubicBezTo>
                <a:cubicBezTo>
                  <a:pt x="2246" y="4288"/>
                  <a:pt x="1978" y="4555"/>
                  <a:pt x="1647" y="4555"/>
                </a:cubicBezTo>
                <a:close/>
                <a:moveTo>
                  <a:pt x="2688" y="5994"/>
                </a:moveTo>
                <a:cubicBezTo>
                  <a:pt x="2358" y="5994"/>
                  <a:pt x="2090" y="5726"/>
                  <a:pt x="2090" y="5396"/>
                </a:cubicBezTo>
                <a:cubicBezTo>
                  <a:pt x="2090" y="5066"/>
                  <a:pt x="2358" y="4798"/>
                  <a:pt x="2688" y="4798"/>
                </a:cubicBezTo>
                <a:cubicBezTo>
                  <a:pt x="3018" y="4798"/>
                  <a:pt x="3286" y="5066"/>
                  <a:pt x="3286" y="5396"/>
                </a:cubicBezTo>
                <a:cubicBezTo>
                  <a:pt x="3286" y="5726"/>
                  <a:pt x="3018" y="5994"/>
                  <a:pt x="2688" y="5994"/>
                </a:cubicBezTo>
                <a:close/>
                <a:moveTo>
                  <a:pt x="3544" y="1168"/>
                </a:moveTo>
                <a:cubicBezTo>
                  <a:pt x="3544" y="838"/>
                  <a:pt x="3811" y="570"/>
                  <a:pt x="4142" y="570"/>
                </a:cubicBezTo>
                <a:cubicBezTo>
                  <a:pt x="4472" y="570"/>
                  <a:pt x="4740" y="838"/>
                  <a:pt x="4740" y="1168"/>
                </a:cubicBezTo>
                <a:cubicBezTo>
                  <a:pt x="4740" y="1498"/>
                  <a:pt x="4472" y="1766"/>
                  <a:pt x="4142" y="1766"/>
                </a:cubicBezTo>
                <a:cubicBezTo>
                  <a:pt x="3811" y="1766"/>
                  <a:pt x="3544" y="1498"/>
                  <a:pt x="3544" y="1168"/>
                </a:cubicBezTo>
                <a:close/>
                <a:moveTo>
                  <a:pt x="4446" y="5615"/>
                </a:moveTo>
                <a:cubicBezTo>
                  <a:pt x="4115" y="5615"/>
                  <a:pt x="3848" y="5347"/>
                  <a:pt x="3848" y="5017"/>
                </a:cubicBezTo>
                <a:cubicBezTo>
                  <a:pt x="3848" y="4687"/>
                  <a:pt x="4115" y="4419"/>
                  <a:pt x="4446" y="4419"/>
                </a:cubicBezTo>
                <a:cubicBezTo>
                  <a:pt x="4776" y="4419"/>
                  <a:pt x="5044" y="4687"/>
                  <a:pt x="5044" y="5017"/>
                </a:cubicBezTo>
                <a:cubicBezTo>
                  <a:pt x="5044" y="5347"/>
                  <a:pt x="4776" y="5615"/>
                  <a:pt x="4446" y="56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1" name="椭圆 13"/>
          <p:cNvSpPr/>
          <p:nvPr/>
        </p:nvSpPr>
        <p:spPr>
          <a:xfrm>
            <a:off x="3289560" y="4349471"/>
            <a:ext cx="953566" cy="642154"/>
          </a:xfrm>
          <a:custGeom>
            <a:avLst/>
            <a:gdLst>
              <a:gd name="T0" fmla="*/ 255 w 633"/>
              <a:gd name="T1" fmla="*/ 312 h 427"/>
              <a:gd name="T2" fmla="*/ 131 w 633"/>
              <a:gd name="T3" fmla="*/ 312 h 427"/>
              <a:gd name="T4" fmla="*/ 100 w 633"/>
              <a:gd name="T5" fmla="*/ 427 h 427"/>
              <a:gd name="T6" fmla="*/ 0 w 633"/>
              <a:gd name="T7" fmla="*/ 427 h 427"/>
              <a:gd name="T8" fmla="*/ 131 w 633"/>
              <a:gd name="T9" fmla="*/ 0 h 427"/>
              <a:gd name="T10" fmla="*/ 259 w 633"/>
              <a:gd name="T11" fmla="*/ 0 h 427"/>
              <a:gd name="T12" fmla="*/ 370 w 633"/>
              <a:gd name="T13" fmla="*/ 352 h 427"/>
              <a:gd name="T14" fmla="*/ 442 w 633"/>
              <a:gd name="T15" fmla="*/ 120 h 427"/>
              <a:gd name="T16" fmla="*/ 536 w 633"/>
              <a:gd name="T17" fmla="*/ 120 h 427"/>
              <a:gd name="T18" fmla="*/ 633 w 633"/>
              <a:gd name="T19" fmla="*/ 427 h 427"/>
              <a:gd name="T20" fmla="*/ 556 w 633"/>
              <a:gd name="T21" fmla="*/ 427 h 427"/>
              <a:gd name="T22" fmla="*/ 532 w 633"/>
              <a:gd name="T23" fmla="*/ 343 h 427"/>
              <a:gd name="T24" fmla="*/ 442 w 633"/>
              <a:gd name="T25" fmla="*/ 343 h 427"/>
              <a:gd name="T26" fmla="*/ 420 w 633"/>
              <a:gd name="T27" fmla="*/ 427 h 427"/>
              <a:gd name="T28" fmla="*/ 288 w 633"/>
              <a:gd name="T29" fmla="*/ 427 h 427"/>
              <a:gd name="T30" fmla="*/ 255 w 633"/>
              <a:gd name="T31" fmla="*/ 312 h 427"/>
              <a:gd name="T32" fmla="*/ 145 w 633"/>
              <a:gd name="T33" fmla="*/ 243 h 427"/>
              <a:gd name="T34" fmla="*/ 241 w 633"/>
              <a:gd name="T35" fmla="*/ 243 h 427"/>
              <a:gd name="T36" fmla="*/ 214 w 633"/>
              <a:gd name="T37" fmla="*/ 152 h 427"/>
              <a:gd name="T38" fmla="*/ 202 w 633"/>
              <a:gd name="T39" fmla="*/ 111 h 427"/>
              <a:gd name="T40" fmla="*/ 192 w 633"/>
              <a:gd name="T41" fmla="*/ 70 h 427"/>
              <a:gd name="T42" fmla="*/ 191 w 633"/>
              <a:gd name="T43" fmla="*/ 70 h 427"/>
              <a:gd name="T44" fmla="*/ 181 w 633"/>
              <a:gd name="T45" fmla="*/ 111 h 427"/>
              <a:gd name="T46" fmla="*/ 171 w 633"/>
              <a:gd name="T47" fmla="*/ 153 h 427"/>
              <a:gd name="T48" fmla="*/ 145 w 633"/>
              <a:gd name="T49" fmla="*/ 243 h 427"/>
              <a:gd name="T50" fmla="*/ 453 w 633"/>
              <a:gd name="T51" fmla="*/ 293 h 427"/>
              <a:gd name="T52" fmla="*/ 522 w 633"/>
              <a:gd name="T53" fmla="*/ 293 h 427"/>
              <a:gd name="T54" fmla="*/ 502 w 633"/>
              <a:gd name="T55" fmla="*/ 227 h 427"/>
              <a:gd name="T56" fmla="*/ 494 w 633"/>
              <a:gd name="T57" fmla="*/ 197 h 427"/>
              <a:gd name="T58" fmla="*/ 487 w 633"/>
              <a:gd name="T59" fmla="*/ 167 h 427"/>
              <a:gd name="T60" fmla="*/ 486 w 633"/>
              <a:gd name="T61" fmla="*/ 167 h 427"/>
              <a:gd name="T62" fmla="*/ 479 w 633"/>
              <a:gd name="T63" fmla="*/ 197 h 427"/>
              <a:gd name="T64" fmla="*/ 471 w 633"/>
              <a:gd name="T65" fmla="*/ 228 h 427"/>
              <a:gd name="T66" fmla="*/ 453 w 633"/>
              <a:gd name="T67" fmla="*/ 293 h 427"/>
              <a:gd name="T68" fmla="*/ 406 w 633"/>
              <a:gd name="T69" fmla="*/ 0 h 427"/>
              <a:gd name="T70" fmla="*/ 566 w 633"/>
              <a:gd name="T71" fmla="*/ 0 h 427"/>
              <a:gd name="T72" fmla="*/ 486 w 633"/>
              <a:gd name="T73" fmla="*/ 80 h 427"/>
              <a:gd name="T74" fmla="*/ 406 w 633"/>
              <a:gd name="T75" fmla="*/ 0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33" h="427">
                <a:moveTo>
                  <a:pt x="255" y="312"/>
                </a:moveTo>
                <a:lnTo>
                  <a:pt x="131" y="312"/>
                </a:lnTo>
                <a:lnTo>
                  <a:pt x="100" y="427"/>
                </a:lnTo>
                <a:lnTo>
                  <a:pt x="0" y="427"/>
                </a:lnTo>
                <a:lnTo>
                  <a:pt x="131" y="0"/>
                </a:lnTo>
                <a:lnTo>
                  <a:pt x="259" y="0"/>
                </a:lnTo>
                <a:lnTo>
                  <a:pt x="370" y="352"/>
                </a:lnTo>
                <a:lnTo>
                  <a:pt x="442" y="120"/>
                </a:lnTo>
                <a:lnTo>
                  <a:pt x="536" y="120"/>
                </a:lnTo>
                <a:lnTo>
                  <a:pt x="633" y="427"/>
                </a:lnTo>
                <a:lnTo>
                  <a:pt x="556" y="427"/>
                </a:lnTo>
                <a:lnTo>
                  <a:pt x="532" y="343"/>
                </a:lnTo>
                <a:lnTo>
                  <a:pt x="442" y="343"/>
                </a:lnTo>
                <a:lnTo>
                  <a:pt x="420" y="427"/>
                </a:lnTo>
                <a:lnTo>
                  <a:pt x="288" y="427"/>
                </a:lnTo>
                <a:lnTo>
                  <a:pt x="255" y="312"/>
                </a:lnTo>
                <a:close/>
                <a:moveTo>
                  <a:pt x="145" y="243"/>
                </a:moveTo>
                <a:lnTo>
                  <a:pt x="241" y="243"/>
                </a:lnTo>
                <a:lnTo>
                  <a:pt x="214" y="152"/>
                </a:lnTo>
                <a:lnTo>
                  <a:pt x="202" y="111"/>
                </a:lnTo>
                <a:lnTo>
                  <a:pt x="192" y="70"/>
                </a:lnTo>
                <a:lnTo>
                  <a:pt x="191" y="70"/>
                </a:lnTo>
                <a:lnTo>
                  <a:pt x="181" y="111"/>
                </a:lnTo>
                <a:lnTo>
                  <a:pt x="171" y="153"/>
                </a:lnTo>
                <a:lnTo>
                  <a:pt x="145" y="243"/>
                </a:lnTo>
                <a:close/>
                <a:moveTo>
                  <a:pt x="453" y="293"/>
                </a:moveTo>
                <a:lnTo>
                  <a:pt x="522" y="293"/>
                </a:lnTo>
                <a:lnTo>
                  <a:pt x="502" y="227"/>
                </a:lnTo>
                <a:lnTo>
                  <a:pt x="494" y="197"/>
                </a:lnTo>
                <a:lnTo>
                  <a:pt x="487" y="167"/>
                </a:lnTo>
                <a:lnTo>
                  <a:pt x="486" y="167"/>
                </a:lnTo>
                <a:lnTo>
                  <a:pt x="479" y="197"/>
                </a:lnTo>
                <a:lnTo>
                  <a:pt x="471" y="228"/>
                </a:lnTo>
                <a:lnTo>
                  <a:pt x="453" y="293"/>
                </a:lnTo>
                <a:close/>
                <a:moveTo>
                  <a:pt x="406" y="0"/>
                </a:moveTo>
                <a:lnTo>
                  <a:pt x="566" y="0"/>
                </a:lnTo>
                <a:lnTo>
                  <a:pt x="486" y="80"/>
                </a:lnTo>
                <a:lnTo>
                  <a:pt x="40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2" name="椭圆 14"/>
          <p:cNvSpPr/>
          <p:nvPr/>
        </p:nvSpPr>
        <p:spPr>
          <a:xfrm>
            <a:off x="5619216" y="4292653"/>
            <a:ext cx="953566" cy="755788"/>
          </a:xfrm>
          <a:custGeom>
            <a:avLst/>
            <a:gdLst>
              <a:gd name="connsiteX0" fmla="*/ 459245 w 607639"/>
              <a:gd name="connsiteY0" fmla="*/ 276616 h 481609"/>
              <a:gd name="connsiteX1" fmla="*/ 565794 w 607639"/>
              <a:gd name="connsiteY1" fmla="*/ 345419 h 481609"/>
              <a:gd name="connsiteX2" fmla="*/ 555557 w 607639"/>
              <a:gd name="connsiteY2" fmla="*/ 361153 h 481609"/>
              <a:gd name="connsiteX3" fmla="*/ 449008 w 607639"/>
              <a:gd name="connsiteY3" fmla="*/ 292350 h 481609"/>
              <a:gd name="connsiteX4" fmla="*/ 264885 w 607639"/>
              <a:gd name="connsiteY4" fmla="*/ 270266 h 481609"/>
              <a:gd name="connsiteX5" fmla="*/ 459099 w 607639"/>
              <a:gd name="connsiteY5" fmla="*/ 389127 h 481609"/>
              <a:gd name="connsiteX6" fmla="*/ 449308 w 607639"/>
              <a:gd name="connsiteY6" fmla="*/ 405117 h 481609"/>
              <a:gd name="connsiteX7" fmla="*/ 255094 w 607639"/>
              <a:gd name="connsiteY7" fmla="*/ 286256 h 481609"/>
              <a:gd name="connsiteX8" fmla="*/ 46997 w 607639"/>
              <a:gd name="connsiteY8" fmla="*/ 262715 h 481609"/>
              <a:gd name="connsiteX9" fmla="*/ 90818 w 607639"/>
              <a:gd name="connsiteY9" fmla="*/ 262715 h 481609"/>
              <a:gd name="connsiteX10" fmla="*/ 90818 w 607639"/>
              <a:gd name="connsiteY10" fmla="*/ 281415 h 481609"/>
              <a:gd name="connsiteX11" fmla="*/ 46997 w 607639"/>
              <a:gd name="connsiteY11" fmla="*/ 281415 h 481609"/>
              <a:gd name="connsiteX12" fmla="*/ 260073 w 607639"/>
              <a:gd name="connsiteY12" fmla="*/ 233117 h 481609"/>
              <a:gd name="connsiteX13" fmla="*/ 18780 w 607639"/>
              <a:gd name="connsiteY13" fmla="*/ 389713 h 481609"/>
              <a:gd name="connsiteX14" fmla="*/ 18780 w 607639"/>
              <a:gd name="connsiteY14" fmla="*/ 462857 h 481609"/>
              <a:gd name="connsiteX15" fmla="*/ 588859 w 607639"/>
              <a:gd name="connsiteY15" fmla="*/ 462857 h 481609"/>
              <a:gd name="connsiteX16" fmla="*/ 588859 w 607639"/>
              <a:gd name="connsiteY16" fmla="*/ 433706 h 481609"/>
              <a:gd name="connsiteX17" fmla="*/ 379696 w 607639"/>
              <a:gd name="connsiteY17" fmla="*/ 306083 h 481609"/>
              <a:gd name="connsiteX18" fmla="*/ 473953 w 607639"/>
              <a:gd name="connsiteY18" fmla="*/ 227607 h 481609"/>
              <a:gd name="connsiteX19" fmla="*/ 399812 w 607639"/>
              <a:gd name="connsiteY19" fmla="*/ 296395 h 481609"/>
              <a:gd name="connsiteX20" fmla="*/ 588859 w 607639"/>
              <a:gd name="connsiteY20" fmla="*/ 411665 h 481609"/>
              <a:gd name="connsiteX21" fmla="*/ 588859 w 607639"/>
              <a:gd name="connsiteY21" fmla="*/ 302172 h 481609"/>
              <a:gd name="connsiteX22" fmla="*/ 109659 w 607639"/>
              <a:gd name="connsiteY22" fmla="*/ 212614 h 481609"/>
              <a:gd name="connsiteX23" fmla="*/ 153410 w 607639"/>
              <a:gd name="connsiteY23" fmla="*/ 212614 h 481609"/>
              <a:gd name="connsiteX24" fmla="*/ 153410 w 607639"/>
              <a:gd name="connsiteY24" fmla="*/ 231384 h 481609"/>
              <a:gd name="connsiteX25" fmla="*/ 109659 w 607639"/>
              <a:gd name="connsiteY25" fmla="*/ 231384 h 481609"/>
              <a:gd name="connsiteX26" fmla="*/ 460439 w 607639"/>
              <a:gd name="connsiteY26" fmla="*/ 137532 h 481609"/>
              <a:gd name="connsiteX27" fmla="*/ 504190 w 607639"/>
              <a:gd name="connsiteY27" fmla="*/ 137532 h 481609"/>
              <a:gd name="connsiteX28" fmla="*/ 504190 w 607639"/>
              <a:gd name="connsiteY28" fmla="*/ 156302 h 481609"/>
              <a:gd name="connsiteX29" fmla="*/ 460439 w 607639"/>
              <a:gd name="connsiteY29" fmla="*/ 156302 h 481609"/>
              <a:gd name="connsiteX30" fmla="*/ 523102 w 607639"/>
              <a:gd name="connsiteY30" fmla="*/ 100062 h 481609"/>
              <a:gd name="connsiteX31" fmla="*/ 566853 w 607639"/>
              <a:gd name="connsiteY31" fmla="*/ 100062 h 481609"/>
              <a:gd name="connsiteX32" fmla="*/ 566853 w 607639"/>
              <a:gd name="connsiteY32" fmla="*/ 118832 h 481609"/>
              <a:gd name="connsiteX33" fmla="*/ 523102 w 607639"/>
              <a:gd name="connsiteY33" fmla="*/ 118832 h 481609"/>
              <a:gd name="connsiteX34" fmla="*/ 134661 w 607639"/>
              <a:gd name="connsiteY34" fmla="*/ 87492 h 481609"/>
              <a:gd name="connsiteX35" fmla="*/ 113212 w 607639"/>
              <a:gd name="connsiteY35" fmla="*/ 105097 h 481609"/>
              <a:gd name="connsiteX36" fmla="*/ 110810 w 607639"/>
              <a:gd name="connsiteY36" fmla="*/ 117190 h 481609"/>
              <a:gd name="connsiteX37" fmla="*/ 101643 w 607639"/>
              <a:gd name="connsiteY37" fmla="*/ 112566 h 481609"/>
              <a:gd name="connsiteX38" fmla="*/ 81440 w 607639"/>
              <a:gd name="connsiteY38" fmla="*/ 134439 h 481609"/>
              <a:gd name="connsiteX39" fmla="*/ 103334 w 607639"/>
              <a:gd name="connsiteY39" fmla="*/ 156312 h 481609"/>
              <a:gd name="connsiteX40" fmla="*/ 184766 w 607639"/>
              <a:gd name="connsiteY40" fmla="*/ 156312 h 481609"/>
              <a:gd name="connsiteX41" fmla="*/ 206660 w 607639"/>
              <a:gd name="connsiteY41" fmla="*/ 134439 h 481609"/>
              <a:gd name="connsiteX42" fmla="*/ 184766 w 607639"/>
              <a:gd name="connsiteY42" fmla="*/ 112566 h 481609"/>
              <a:gd name="connsiteX43" fmla="*/ 171595 w 607639"/>
              <a:gd name="connsiteY43" fmla="*/ 117101 h 481609"/>
              <a:gd name="connsiteX44" fmla="*/ 156554 w 607639"/>
              <a:gd name="connsiteY44" fmla="*/ 128126 h 481609"/>
              <a:gd name="connsiteX45" fmla="*/ 156554 w 607639"/>
              <a:gd name="connsiteY45" fmla="*/ 109365 h 481609"/>
              <a:gd name="connsiteX46" fmla="*/ 134661 w 607639"/>
              <a:gd name="connsiteY46" fmla="*/ 87492 h 481609"/>
              <a:gd name="connsiteX47" fmla="*/ 363315 w 607639"/>
              <a:gd name="connsiteY47" fmla="*/ 68782 h 481609"/>
              <a:gd name="connsiteX48" fmla="*/ 306985 w 607639"/>
              <a:gd name="connsiteY48" fmla="*/ 125033 h 481609"/>
              <a:gd name="connsiteX49" fmla="*/ 363315 w 607639"/>
              <a:gd name="connsiteY49" fmla="*/ 181373 h 481609"/>
              <a:gd name="connsiteX50" fmla="*/ 419646 w 607639"/>
              <a:gd name="connsiteY50" fmla="*/ 125033 h 481609"/>
              <a:gd name="connsiteX51" fmla="*/ 363315 w 607639"/>
              <a:gd name="connsiteY51" fmla="*/ 68782 h 481609"/>
              <a:gd name="connsiteX52" fmla="*/ 134661 w 607639"/>
              <a:gd name="connsiteY52" fmla="*/ 68731 h 481609"/>
              <a:gd name="connsiteX53" fmla="*/ 172930 w 607639"/>
              <a:gd name="connsiteY53" fmla="*/ 95583 h 481609"/>
              <a:gd name="connsiteX54" fmla="*/ 184766 w 607639"/>
              <a:gd name="connsiteY54" fmla="*/ 93716 h 481609"/>
              <a:gd name="connsiteX55" fmla="*/ 225527 w 607639"/>
              <a:gd name="connsiteY55" fmla="*/ 134439 h 481609"/>
              <a:gd name="connsiteX56" fmla="*/ 184766 w 607639"/>
              <a:gd name="connsiteY56" fmla="*/ 175073 h 481609"/>
              <a:gd name="connsiteX57" fmla="*/ 103334 w 607639"/>
              <a:gd name="connsiteY57" fmla="*/ 175073 h 481609"/>
              <a:gd name="connsiteX58" fmla="*/ 62662 w 607639"/>
              <a:gd name="connsiteY58" fmla="*/ 134439 h 481609"/>
              <a:gd name="connsiteX59" fmla="*/ 96926 w 607639"/>
              <a:gd name="connsiteY59" fmla="*/ 94250 h 481609"/>
              <a:gd name="connsiteX60" fmla="*/ 134661 w 607639"/>
              <a:gd name="connsiteY60" fmla="*/ 68731 h 481609"/>
              <a:gd name="connsiteX61" fmla="*/ 234912 w 607639"/>
              <a:gd name="connsiteY61" fmla="*/ 62521 h 481609"/>
              <a:gd name="connsiteX62" fmla="*/ 278733 w 607639"/>
              <a:gd name="connsiteY62" fmla="*/ 62521 h 481609"/>
              <a:gd name="connsiteX63" fmla="*/ 278733 w 607639"/>
              <a:gd name="connsiteY63" fmla="*/ 81291 h 481609"/>
              <a:gd name="connsiteX64" fmla="*/ 234912 w 607639"/>
              <a:gd name="connsiteY64" fmla="*/ 81291 h 481609"/>
              <a:gd name="connsiteX65" fmla="*/ 491771 w 607639"/>
              <a:gd name="connsiteY65" fmla="*/ 56241 h 481609"/>
              <a:gd name="connsiteX66" fmla="*/ 535522 w 607639"/>
              <a:gd name="connsiteY66" fmla="*/ 56241 h 481609"/>
              <a:gd name="connsiteX67" fmla="*/ 535522 w 607639"/>
              <a:gd name="connsiteY67" fmla="*/ 75011 h 481609"/>
              <a:gd name="connsiteX68" fmla="*/ 491771 w 607639"/>
              <a:gd name="connsiteY68" fmla="*/ 75011 h 481609"/>
              <a:gd name="connsiteX69" fmla="*/ 46997 w 607639"/>
              <a:gd name="connsiteY69" fmla="*/ 50031 h 481609"/>
              <a:gd name="connsiteX70" fmla="*/ 90818 w 607639"/>
              <a:gd name="connsiteY70" fmla="*/ 50031 h 481609"/>
              <a:gd name="connsiteX71" fmla="*/ 90818 w 607639"/>
              <a:gd name="connsiteY71" fmla="*/ 68731 h 481609"/>
              <a:gd name="connsiteX72" fmla="*/ 46997 w 607639"/>
              <a:gd name="connsiteY72" fmla="*/ 68731 h 481609"/>
              <a:gd name="connsiteX73" fmla="*/ 363315 w 607639"/>
              <a:gd name="connsiteY73" fmla="*/ 50031 h 481609"/>
              <a:gd name="connsiteX74" fmla="*/ 438423 w 607639"/>
              <a:gd name="connsiteY74" fmla="*/ 125033 h 481609"/>
              <a:gd name="connsiteX75" fmla="*/ 363315 w 607639"/>
              <a:gd name="connsiteY75" fmla="*/ 200124 h 481609"/>
              <a:gd name="connsiteX76" fmla="*/ 288119 w 607639"/>
              <a:gd name="connsiteY76" fmla="*/ 125033 h 481609"/>
              <a:gd name="connsiteX77" fmla="*/ 363315 w 607639"/>
              <a:gd name="connsiteY77" fmla="*/ 50031 h 481609"/>
              <a:gd name="connsiteX78" fmla="*/ 18780 w 607639"/>
              <a:gd name="connsiteY78" fmla="*/ 18752 h 481609"/>
              <a:gd name="connsiteX79" fmla="*/ 18780 w 607639"/>
              <a:gd name="connsiteY79" fmla="*/ 367406 h 481609"/>
              <a:gd name="connsiteX80" fmla="*/ 259806 w 607639"/>
              <a:gd name="connsiteY80" fmla="*/ 210898 h 481609"/>
              <a:gd name="connsiteX81" fmla="*/ 383168 w 607639"/>
              <a:gd name="connsiteY81" fmla="*/ 286175 h 481609"/>
              <a:gd name="connsiteX82" fmla="*/ 471906 w 607639"/>
              <a:gd name="connsiteY82" fmla="*/ 203877 h 481609"/>
              <a:gd name="connsiteX83" fmla="*/ 588859 w 607639"/>
              <a:gd name="connsiteY83" fmla="*/ 279776 h 481609"/>
              <a:gd name="connsiteX84" fmla="*/ 588859 w 607639"/>
              <a:gd name="connsiteY84" fmla="*/ 18752 h 481609"/>
              <a:gd name="connsiteX85" fmla="*/ 0 w 607639"/>
              <a:gd name="connsiteY85" fmla="*/ 0 h 481609"/>
              <a:gd name="connsiteX86" fmla="*/ 607639 w 607639"/>
              <a:gd name="connsiteY86" fmla="*/ 0 h 481609"/>
              <a:gd name="connsiteX87" fmla="*/ 607639 w 607639"/>
              <a:gd name="connsiteY87" fmla="*/ 481609 h 481609"/>
              <a:gd name="connsiteX88" fmla="*/ 0 w 607639"/>
              <a:gd name="connsiteY88" fmla="*/ 481609 h 481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607639" h="481609">
                <a:moveTo>
                  <a:pt x="459245" y="276616"/>
                </a:moveTo>
                <a:lnTo>
                  <a:pt x="565794" y="345419"/>
                </a:lnTo>
                <a:lnTo>
                  <a:pt x="555557" y="361153"/>
                </a:lnTo>
                <a:lnTo>
                  <a:pt x="449008" y="292350"/>
                </a:lnTo>
                <a:close/>
                <a:moveTo>
                  <a:pt x="264885" y="270266"/>
                </a:moveTo>
                <a:lnTo>
                  <a:pt x="459099" y="389127"/>
                </a:lnTo>
                <a:lnTo>
                  <a:pt x="449308" y="405117"/>
                </a:lnTo>
                <a:lnTo>
                  <a:pt x="255094" y="286256"/>
                </a:lnTo>
                <a:close/>
                <a:moveTo>
                  <a:pt x="46997" y="262715"/>
                </a:moveTo>
                <a:lnTo>
                  <a:pt x="90818" y="262715"/>
                </a:lnTo>
                <a:lnTo>
                  <a:pt x="90818" y="281415"/>
                </a:lnTo>
                <a:lnTo>
                  <a:pt x="46997" y="281415"/>
                </a:lnTo>
                <a:close/>
                <a:moveTo>
                  <a:pt x="260073" y="233117"/>
                </a:moveTo>
                <a:lnTo>
                  <a:pt x="18780" y="389713"/>
                </a:lnTo>
                <a:lnTo>
                  <a:pt x="18780" y="462857"/>
                </a:lnTo>
                <a:lnTo>
                  <a:pt x="588859" y="462857"/>
                </a:lnTo>
                <a:lnTo>
                  <a:pt x="588859" y="433706"/>
                </a:lnTo>
                <a:lnTo>
                  <a:pt x="379696" y="306083"/>
                </a:lnTo>
                <a:close/>
                <a:moveTo>
                  <a:pt x="473953" y="227607"/>
                </a:moveTo>
                <a:lnTo>
                  <a:pt x="399812" y="296395"/>
                </a:lnTo>
                <a:lnTo>
                  <a:pt x="588859" y="411665"/>
                </a:lnTo>
                <a:lnTo>
                  <a:pt x="588859" y="302172"/>
                </a:lnTo>
                <a:close/>
                <a:moveTo>
                  <a:pt x="109659" y="212614"/>
                </a:moveTo>
                <a:lnTo>
                  <a:pt x="153410" y="212614"/>
                </a:lnTo>
                <a:lnTo>
                  <a:pt x="153410" y="231384"/>
                </a:lnTo>
                <a:lnTo>
                  <a:pt x="109659" y="231384"/>
                </a:lnTo>
                <a:close/>
                <a:moveTo>
                  <a:pt x="460439" y="137532"/>
                </a:moveTo>
                <a:lnTo>
                  <a:pt x="504190" y="137532"/>
                </a:lnTo>
                <a:lnTo>
                  <a:pt x="504190" y="156302"/>
                </a:lnTo>
                <a:lnTo>
                  <a:pt x="460439" y="156302"/>
                </a:lnTo>
                <a:close/>
                <a:moveTo>
                  <a:pt x="523102" y="100062"/>
                </a:moveTo>
                <a:lnTo>
                  <a:pt x="566853" y="100062"/>
                </a:lnTo>
                <a:lnTo>
                  <a:pt x="566853" y="118832"/>
                </a:lnTo>
                <a:lnTo>
                  <a:pt x="523102" y="118832"/>
                </a:lnTo>
                <a:close/>
                <a:moveTo>
                  <a:pt x="134661" y="87492"/>
                </a:moveTo>
                <a:cubicBezTo>
                  <a:pt x="124248" y="87492"/>
                  <a:pt x="115259" y="94872"/>
                  <a:pt x="113212" y="105097"/>
                </a:cubicBezTo>
                <a:lnTo>
                  <a:pt x="110810" y="117190"/>
                </a:lnTo>
                <a:lnTo>
                  <a:pt x="101643" y="112566"/>
                </a:lnTo>
                <a:cubicBezTo>
                  <a:pt x="90340" y="113455"/>
                  <a:pt x="81440" y="122969"/>
                  <a:pt x="81440" y="134439"/>
                </a:cubicBezTo>
                <a:cubicBezTo>
                  <a:pt x="81440" y="146531"/>
                  <a:pt x="91230" y="156312"/>
                  <a:pt x="103334" y="156312"/>
                </a:cubicBezTo>
                <a:lnTo>
                  <a:pt x="184766" y="156312"/>
                </a:lnTo>
                <a:cubicBezTo>
                  <a:pt x="196870" y="156312"/>
                  <a:pt x="206660" y="146531"/>
                  <a:pt x="206660" y="134439"/>
                </a:cubicBezTo>
                <a:cubicBezTo>
                  <a:pt x="206660" y="122347"/>
                  <a:pt x="196870" y="112566"/>
                  <a:pt x="184766" y="112566"/>
                </a:cubicBezTo>
                <a:cubicBezTo>
                  <a:pt x="180138" y="112566"/>
                  <a:pt x="175689" y="114078"/>
                  <a:pt x="171595" y="117101"/>
                </a:cubicBezTo>
                <a:lnTo>
                  <a:pt x="156554" y="128126"/>
                </a:lnTo>
                <a:lnTo>
                  <a:pt x="156554" y="109365"/>
                </a:lnTo>
                <a:cubicBezTo>
                  <a:pt x="156554" y="97362"/>
                  <a:pt x="146764" y="87492"/>
                  <a:pt x="134661" y="87492"/>
                </a:cubicBezTo>
                <a:close/>
                <a:moveTo>
                  <a:pt x="363315" y="68782"/>
                </a:moveTo>
                <a:cubicBezTo>
                  <a:pt x="332258" y="68782"/>
                  <a:pt x="306985" y="94019"/>
                  <a:pt x="306985" y="125033"/>
                </a:cubicBezTo>
                <a:cubicBezTo>
                  <a:pt x="306985" y="156136"/>
                  <a:pt x="332258" y="181373"/>
                  <a:pt x="363315" y="181373"/>
                </a:cubicBezTo>
                <a:cubicBezTo>
                  <a:pt x="394373" y="181373"/>
                  <a:pt x="419646" y="156136"/>
                  <a:pt x="419646" y="125033"/>
                </a:cubicBezTo>
                <a:cubicBezTo>
                  <a:pt x="419646" y="94019"/>
                  <a:pt x="394373" y="68782"/>
                  <a:pt x="363315" y="68782"/>
                </a:cubicBezTo>
                <a:close/>
                <a:moveTo>
                  <a:pt x="134661" y="68731"/>
                </a:moveTo>
                <a:cubicBezTo>
                  <a:pt x="152282" y="68731"/>
                  <a:pt x="167323" y="79934"/>
                  <a:pt x="172930" y="95583"/>
                </a:cubicBezTo>
                <a:cubicBezTo>
                  <a:pt x="176756" y="94338"/>
                  <a:pt x="180761" y="93716"/>
                  <a:pt x="184766" y="93716"/>
                </a:cubicBezTo>
                <a:cubicBezTo>
                  <a:pt x="207194" y="93716"/>
                  <a:pt x="225527" y="112032"/>
                  <a:pt x="225527" y="134439"/>
                </a:cubicBezTo>
                <a:cubicBezTo>
                  <a:pt x="225527" y="156845"/>
                  <a:pt x="207194" y="175073"/>
                  <a:pt x="184766" y="175073"/>
                </a:cubicBezTo>
                <a:lnTo>
                  <a:pt x="103334" y="175073"/>
                </a:lnTo>
                <a:cubicBezTo>
                  <a:pt x="80906" y="175073"/>
                  <a:pt x="62662" y="156845"/>
                  <a:pt x="62662" y="134439"/>
                </a:cubicBezTo>
                <a:cubicBezTo>
                  <a:pt x="62662" y="114166"/>
                  <a:pt x="77525" y="97362"/>
                  <a:pt x="96926" y="94250"/>
                </a:cubicBezTo>
                <a:cubicBezTo>
                  <a:pt x="102978" y="79134"/>
                  <a:pt x="117840" y="68731"/>
                  <a:pt x="134661" y="68731"/>
                </a:cubicBezTo>
                <a:close/>
                <a:moveTo>
                  <a:pt x="234912" y="62521"/>
                </a:moveTo>
                <a:lnTo>
                  <a:pt x="278733" y="62521"/>
                </a:lnTo>
                <a:lnTo>
                  <a:pt x="278733" y="81291"/>
                </a:lnTo>
                <a:lnTo>
                  <a:pt x="234912" y="81291"/>
                </a:lnTo>
                <a:close/>
                <a:moveTo>
                  <a:pt x="491771" y="56241"/>
                </a:moveTo>
                <a:lnTo>
                  <a:pt x="535522" y="56241"/>
                </a:lnTo>
                <a:lnTo>
                  <a:pt x="535522" y="75011"/>
                </a:lnTo>
                <a:lnTo>
                  <a:pt x="491771" y="75011"/>
                </a:lnTo>
                <a:close/>
                <a:moveTo>
                  <a:pt x="46997" y="50031"/>
                </a:moveTo>
                <a:lnTo>
                  <a:pt x="90818" y="50031"/>
                </a:lnTo>
                <a:lnTo>
                  <a:pt x="90818" y="68731"/>
                </a:lnTo>
                <a:lnTo>
                  <a:pt x="46997" y="68731"/>
                </a:lnTo>
                <a:close/>
                <a:moveTo>
                  <a:pt x="363315" y="50031"/>
                </a:moveTo>
                <a:cubicBezTo>
                  <a:pt x="404785" y="50031"/>
                  <a:pt x="438423" y="83711"/>
                  <a:pt x="438423" y="125033"/>
                </a:cubicBezTo>
                <a:cubicBezTo>
                  <a:pt x="438423" y="166444"/>
                  <a:pt x="404785" y="200124"/>
                  <a:pt x="363315" y="200124"/>
                </a:cubicBezTo>
                <a:cubicBezTo>
                  <a:pt x="321846" y="200124"/>
                  <a:pt x="288119" y="166444"/>
                  <a:pt x="288119" y="125033"/>
                </a:cubicBezTo>
                <a:cubicBezTo>
                  <a:pt x="288119" y="83711"/>
                  <a:pt x="321846" y="50031"/>
                  <a:pt x="363315" y="50031"/>
                </a:cubicBezTo>
                <a:close/>
                <a:moveTo>
                  <a:pt x="18780" y="18752"/>
                </a:moveTo>
                <a:lnTo>
                  <a:pt x="18780" y="367406"/>
                </a:lnTo>
                <a:lnTo>
                  <a:pt x="259806" y="210898"/>
                </a:lnTo>
                <a:lnTo>
                  <a:pt x="383168" y="286175"/>
                </a:lnTo>
                <a:lnTo>
                  <a:pt x="471906" y="203877"/>
                </a:lnTo>
                <a:lnTo>
                  <a:pt x="588859" y="279776"/>
                </a:lnTo>
                <a:lnTo>
                  <a:pt x="588859" y="18752"/>
                </a:lnTo>
                <a:close/>
                <a:moveTo>
                  <a:pt x="0" y="0"/>
                </a:moveTo>
                <a:lnTo>
                  <a:pt x="607639" y="0"/>
                </a:lnTo>
                <a:lnTo>
                  <a:pt x="607639" y="481609"/>
                </a:lnTo>
                <a:lnTo>
                  <a:pt x="0" y="481609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3" name="椭圆 15"/>
          <p:cNvSpPr/>
          <p:nvPr/>
        </p:nvSpPr>
        <p:spPr>
          <a:xfrm>
            <a:off x="7948871" y="4203483"/>
            <a:ext cx="953568" cy="934128"/>
          </a:xfrm>
          <a:custGeom>
            <a:avLst/>
            <a:gdLst>
              <a:gd name="connsiteX0" fmla="*/ 511598 w 567691"/>
              <a:gd name="connsiteY0" fmla="*/ 416712 h 556118"/>
              <a:gd name="connsiteX1" fmla="*/ 529020 w 567691"/>
              <a:gd name="connsiteY1" fmla="*/ 418504 h 556118"/>
              <a:gd name="connsiteX2" fmla="*/ 554883 w 567691"/>
              <a:gd name="connsiteY2" fmla="*/ 448604 h 556118"/>
              <a:gd name="connsiteX3" fmla="*/ 523272 w 567691"/>
              <a:gd name="connsiteY3" fmla="*/ 474404 h 556118"/>
              <a:gd name="connsiteX4" fmla="*/ 458614 w 567691"/>
              <a:gd name="connsiteY4" fmla="*/ 472970 h 556118"/>
              <a:gd name="connsiteX5" fmla="*/ 395393 w 567691"/>
              <a:gd name="connsiteY5" fmla="*/ 546070 h 556118"/>
              <a:gd name="connsiteX6" fmla="*/ 388209 w 567691"/>
              <a:gd name="connsiteY6" fmla="*/ 548937 h 556118"/>
              <a:gd name="connsiteX7" fmla="*/ 385335 w 567691"/>
              <a:gd name="connsiteY7" fmla="*/ 543203 h 556118"/>
              <a:gd name="connsiteX8" fmla="*/ 458614 w 567691"/>
              <a:gd name="connsiteY8" fmla="*/ 429971 h 556118"/>
              <a:gd name="connsiteX9" fmla="*/ 511598 w 567691"/>
              <a:gd name="connsiteY9" fmla="*/ 416712 h 556118"/>
              <a:gd name="connsiteX10" fmla="*/ 57273 w 567691"/>
              <a:gd name="connsiteY10" fmla="*/ 382543 h 556118"/>
              <a:gd name="connsiteX11" fmla="*/ 144252 w 567691"/>
              <a:gd name="connsiteY11" fmla="*/ 401292 h 556118"/>
              <a:gd name="connsiteX12" fmla="*/ 250447 w 567691"/>
              <a:gd name="connsiteY12" fmla="*/ 550384 h 556118"/>
              <a:gd name="connsiteX13" fmla="*/ 244707 w 567691"/>
              <a:gd name="connsiteY13" fmla="*/ 556118 h 556118"/>
              <a:gd name="connsiteX14" fmla="*/ 238966 w 567691"/>
              <a:gd name="connsiteY14" fmla="*/ 551817 h 556118"/>
              <a:gd name="connsiteX15" fmla="*/ 151427 w 567691"/>
              <a:gd name="connsiteY15" fmla="*/ 447166 h 556118"/>
              <a:gd name="connsiteX16" fmla="*/ 56713 w 567691"/>
              <a:gd name="connsiteY16" fmla="*/ 438565 h 556118"/>
              <a:gd name="connsiteX17" fmla="*/ 25141 w 567691"/>
              <a:gd name="connsiteY17" fmla="*/ 415627 h 556118"/>
              <a:gd name="connsiteX18" fmla="*/ 48102 w 567691"/>
              <a:gd name="connsiteY18" fmla="*/ 382655 h 556118"/>
              <a:gd name="connsiteX19" fmla="*/ 57273 w 567691"/>
              <a:gd name="connsiteY19" fmla="*/ 382543 h 556118"/>
              <a:gd name="connsiteX20" fmla="*/ 536112 w 567691"/>
              <a:gd name="connsiteY20" fmla="*/ 321164 h 556118"/>
              <a:gd name="connsiteX21" fmla="*/ 538983 w 567691"/>
              <a:gd name="connsiteY21" fmla="*/ 325458 h 556118"/>
              <a:gd name="connsiteX22" fmla="*/ 546162 w 567691"/>
              <a:gd name="connsiteY22" fmla="*/ 348361 h 556118"/>
              <a:gd name="connsiteX23" fmla="*/ 563391 w 567691"/>
              <a:gd name="connsiteY23" fmla="*/ 364107 h 556118"/>
              <a:gd name="connsiteX24" fmla="*/ 564827 w 567691"/>
              <a:gd name="connsiteY24" fmla="*/ 368401 h 556118"/>
              <a:gd name="connsiteX25" fmla="*/ 560520 w 567691"/>
              <a:gd name="connsiteY25" fmla="*/ 371264 h 556118"/>
              <a:gd name="connsiteX26" fmla="*/ 537547 w 567691"/>
              <a:gd name="connsiteY26" fmla="*/ 376990 h 556118"/>
              <a:gd name="connsiteX27" fmla="*/ 521754 w 567691"/>
              <a:gd name="connsiteY27" fmla="*/ 395599 h 556118"/>
              <a:gd name="connsiteX28" fmla="*/ 517446 w 567691"/>
              <a:gd name="connsiteY28" fmla="*/ 395599 h 556118"/>
              <a:gd name="connsiteX29" fmla="*/ 514575 w 567691"/>
              <a:gd name="connsiteY29" fmla="*/ 392736 h 556118"/>
              <a:gd name="connsiteX30" fmla="*/ 508832 w 567691"/>
              <a:gd name="connsiteY30" fmla="*/ 369833 h 556118"/>
              <a:gd name="connsiteX31" fmla="*/ 490167 w 567691"/>
              <a:gd name="connsiteY31" fmla="*/ 354087 h 556118"/>
              <a:gd name="connsiteX32" fmla="*/ 490167 w 567691"/>
              <a:gd name="connsiteY32" fmla="*/ 349793 h 556118"/>
              <a:gd name="connsiteX33" fmla="*/ 493038 w 567691"/>
              <a:gd name="connsiteY33" fmla="*/ 346930 h 556118"/>
              <a:gd name="connsiteX34" fmla="*/ 516011 w 567691"/>
              <a:gd name="connsiteY34" fmla="*/ 339773 h 556118"/>
              <a:gd name="connsiteX35" fmla="*/ 531804 w 567691"/>
              <a:gd name="connsiteY35" fmla="*/ 322595 h 556118"/>
              <a:gd name="connsiteX36" fmla="*/ 536112 w 567691"/>
              <a:gd name="connsiteY36" fmla="*/ 321164 h 556118"/>
              <a:gd name="connsiteX37" fmla="*/ 117011 w 567691"/>
              <a:gd name="connsiteY37" fmla="*/ 279553 h 556118"/>
              <a:gd name="connsiteX38" fmla="*/ 119882 w 567691"/>
              <a:gd name="connsiteY38" fmla="*/ 282418 h 556118"/>
              <a:gd name="connsiteX39" fmla="*/ 127061 w 567691"/>
              <a:gd name="connsiteY39" fmla="*/ 305337 h 556118"/>
              <a:gd name="connsiteX40" fmla="*/ 144290 w 567691"/>
              <a:gd name="connsiteY40" fmla="*/ 321093 h 556118"/>
              <a:gd name="connsiteX41" fmla="*/ 145726 w 567691"/>
              <a:gd name="connsiteY41" fmla="*/ 326823 h 556118"/>
              <a:gd name="connsiteX42" fmla="*/ 142854 w 567691"/>
              <a:gd name="connsiteY42" fmla="*/ 329688 h 556118"/>
              <a:gd name="connsiteX43" fmla="*/ 119882 w 567691"/>
              <a:gd name="connsiteY43" fmla="*/ 335418 h 556118"/>
              <a:gd name="connsiteX44" fmla="*/ 102653 w 567691"/>
              <a:gd name="connsiteY44" fmla="*/ 352607 h 556118"/>
              <a:gd name="connsiteX45" fmla="*/ 98345 w 567691"/>
              <a:gd name="connsiteY45" fmla="*/ 354039 h 556118"/>
              <a:gd name="connsiteX46" fmla="*/ 95474 w 567691"/>
              <a:gd name="connsiteY46" fmla="*/ 351174 h 556118"/>
              <a:gd name="connsiteX47" fmla="*/ 89731 w 567691"/>
              <a:gd name="connsiteY47" fmla="*/ 328255 h 556118"/>
              <a:gd name="connsiteX48" fmla="*/ 72502 w 567691"/>
              <a:gd name="connsiteY48" fmla="*/ 312499 h 556118"/>
              <a:gd name="connsiteX49" fmla="*/ 71066 w 567691"/>
              <a:gd name="connsiteY49" fmla="*/ 308201 h 556118"/>
              <a:gd name="connsiteX50" fmla="*/ 73937 w 567691"/>
              <a:gd name="connsiteY50" fmla="*/ 303904 h 556118"/>
              <a:gd name="connsiteX51" fmla="*/ 96910 w 567691"/>
              <a:gd name="connsiteY51" fmla="*/ 298174 h 556118"/>
              <a:gd name="connsiteX52" fmla="*/ 112703 w 567691"/>
              <a:gd name="connsiteY52" fmla="*/ 280985 h 556118"/>
              <a:gd name="connsiteX53" fmla="*/ 117011 w 567691"/>
              <a:gd name="connsiteY53" fmla="*/ 279553 h 556118"/>
              <a:gd name="connsiteX54" fmla="*/ 513199 w 567691"/>
              <a:gd name="connsiteY54" fmla="*/ 232179 h 556118"/>
              <a:gd name="connsiteX55" fmla="*/ 550522 w 567691"/>
              <a:gd name="connsiteY55" fmla="*/ 247942 h 556118"/>
              <a:gd name="connsiteX56" fmla="*/ 536167 w 567691"/>
              <a:gd name="connsiteY56" fmla="*/ 283768 h 556118"/>
              <a:gd name="connsiteX57" fmla="*/ 394054 w 567691"/>
              <a:gd name="connsiteY57" fmla="*/ 381213 h 556118"/>
              <a:gd name="connsiteX58" fmla="*/ 348119 w 567691"/>
              <a:gd name="connsiteY58" fmla="*/ 518783 h 556118"/>
              <a:gd name="connsiteX59" fmla="*/ 339506 w 567691"/>
              <a:gd name="connsiteY59" fmla="*/ 525948 h 556118"/>
              <a:gd name="connsiteX60" fmla="*/ 330893 w 567691"/>
              <a:gd name="connsiteY60" fmla="*/ 518783 h 556118"/>
              <a:gd name="connsiteX61" fmla="*/ 417022 w 567691"/>
              <a:gd name="connsiteY61" fmla="*/ 296665 h 556118"/>
              <a:gd name="connsiteX62" fmla="*/ 513199 w 567691"/>
              <a:gd name="connsiteY62" fmla="*/ 232179 h 556118"/>
              <a:gd name="connsiteX63" fmla="*/ 439992 w 567691"/>
              <a:gd name="connsiteY63" fmla="*/ 187651 h 556118"/>
              <a:gd name="connsiteX64" fmla="*/ 444303 w 567691"/>
              <a:gd name="connsiteY64" fmla="*/ 190522 h 556118"/>
              <a:gd name="connsiteX65" fmla="*/ 450050 w 567691"/>
              <a:gd name="connsiteY65" fmla="*/ 213495 h 556118"/>
              <a:gd name="connsiteX66" fmla="*/ 467292 w 567691"/>
              <a:gd name="connsiteY66" fmla="*/ 229288 h 556118"/>
              <a:gd name="connsiteX67" fmla="*/ 468729 w 567691"/>
              <a:gd name="connsiteY67" fmla="*/ 233596 h 556118"/>
              <a:gd name="connsiteX68" fmla="*/ 465855 w 567691"/>
              <a:gd name="connsiteY68" fmla="*/ 236467 h 556118"/>
              <a:gd name="connsiteX69" fmla="*/ 442866 w 567691"/>
              <a:gd name="connsiteY69" fmla="*/ 243646 h 556118"/>
              <a:gd name="connsiteX70" fmla="*/ 427060 w 567691"/>
              <a:gd name="connsiteY70" fmla="*/ 260875 h 556118"/>
              <a:gd name="connsiteX71" fmla="*/ 422750 w 567691"/>
              <a:gd name="connsiteY71" fmla="*/ 262311 h 556118"/>
              <a:gd name="connsiteX72" fmla="*/ 418439 w 567691"/>
              <a:gd name="connsiteY72" fmla="*/ 259439 h 556118"/>
              <a:gd name="connsiteX73" fmla="*/ 412692 w 567691"/>
              <a:gd name="connsiteY73" fmla="*/ 236467 h 556118"/>
              <a:gd name="connsiteX74" fmla="*/ 395450 w 567691"/>
              <a:gd name="connsiteY74" fmla="*/ 219238 h 556118"/>
              <a:gd name="connsiteX75" fmla="*/ 394013 w 567691"/>
              <a:gd name="connsiteY75" fmla="*/ 214930 h 556118"/>
              <a:gd name="connsiteX76" fmla="*/ 396887 w 567691"/>
              <a:gd name="connsiteY76" fmla="*/ 212059 h 556118"/>
              <a:gd name="connsiteX77" fmla="*/ 419876 w 567691"/>
              <a:gd name="connsiteY77" fmla="*/ 206316 h 556118"/>
              <a:gd name="connsiteX78" fmla="*/ 435682 w 567691"/>
              <a:gd name="connsiteY78" fmla="*/ 189087 h 556118"/>
              <a:gd name="connsiteX79" fmla="*/ 439992 w 567691"/>
              <a:gd name="connsiteY79" fmla="*/ 187651 h 556118"/>
              <a:gd name="connsiteX80" fmla="*/ 45310 w 567691"/>
              <a:gd name="connsiteY80" fmla="*/ 97408 h 556118"/>
              <a:gd name="connsiteX81" fmla="*/ 193105 w 567691"/>
              <a:gd name="connsiteY81" fmla="*/ 194867 h 556118"/>
              <a:gd name="connsiteX82" fmla="*/ 292114 w 567691"/>
              <a:gd name="connsiteY82" fmla="*/ 465745 h 556118"/>
              <a:gd name="connsiteX83" fmla="*/ 280635 w 567691"/>
              <a:gd name="connsiteY83" fmla="*/ 477211 h 556118"/>
              <a:gd name="connsiteX84" fmla="*/ 269156 w 567691"/>
              <a:gd name="connsiteY84" fmla="*/ 468611 h 556118"/>
              <a:gd name="connsiteX85" fmla="*/ 269156 w 567691"/>
              <a:gd name="connsiteY85" fmla="*/ 467178 h 556118"/>
              <a:gd name="connsiteX86" fmla="*/ 193105 w 567691"/>
              <a:gd name="connsiteY86" fmla="*/ 275127 h 556118"/>
              <a:gd name="connsiteX87" fmla="*/ 29526 w 567691"/>
              <a:gd name="connsiteY87" fmla="*/ 170502 h 556118"/>
              <a:gd name="connsiteX88" fmla="*/ 828 w 567691"/>
              <a:gd name="connsiteY88" fmla="*/ 126072 h 556118"/>
              <a:gd name="connsiteX89" fmla="*/ 45310 w 567691"/>
              <a:gd name="connsiteY89" fmla="*/ 97408 h 556118"/>
              <a:gd name="connsiteX90" fmla="*/ 520301 w 567691"/>
              <a:gd name="connsiteY90" fmla="*/ 62978 h 556118"/>
              <a:gd name="connsiteX91" fmla="*/ 566214 w 567691"/>
              <a:gd name="connsiteY91" fmla="*/ 88782 h 556118"/>
              <a:gd name="connsiteX92" fmla="*/ 540388 w 567691"/>
              <a:gd name="connsiteY92" fmla="*/ 136088 h 556118"/>
              <a:gd name="connsiteX93" fmla="*/ 396909 w 567691"/>
              <a:gd name="connsiteY93" fmla="*/ 199164 h 556118"/>
              <a:gd name="connsiteX94" fmla="*/ 336647 w 567691"/>
              <a:gd name="connsiteY94" fmla="*/ 345384 h 556118"/>
              <a:gd name="connsiteX95" fmla="*/ 323734 w 567691"/>
              <a:gd name="connsiteY95" fmla="*/ 355419 h 556118"/>
              <a:gd name="connsiteX96" fmla="*/ 315126 w 567691"/>
              <a:gd name="connsiteY96" fmla="*/ 343951 h 556118"/>
              <a:gd name="connsiteX97" fmla="*/ 437083 w 567691"/>
              <a:gd name="connsiteY97" fmla="*/ 98816 h 556118"/>
              <a:gd name="connsiteX98" fmla="*/ 520301 w 567691"/>
              <a:gd name="connsiteY98" fmla="*/ 62978 h 556118"/>
              <a:gd name="connsiteX99" fmla="*/ 65284 w 567691"/>
              <a:gd name="connsiteY99" fmla="*/ 10115 h 556118"/>
              <a:gd name="connsiteX100" fmla="*/ 68155 w 567691"/>
              <a:gd name="connsiteY100" fmla="*/ 14409 h 556118"/>
              <a:gd name="connsiteX101" fmla="*/ 73898 w 567691"/>
              <a:gd name="connsiteY101" fmla="*/ 37312 h 556118"/>
              <a:gd name="connsiteX102" fmla="*/ 91127 w 567691"/>
              <a:gd name="connsiteY102" fmla="*/ 53058 h 556118"/>
              <a:gd name="connsiteX103" fmla="*/ 92563 w 567691"/>
              <a:gd name="connsiteY103" fmla="*/ 57352 h 556118"/>
              <a:gd name="connsiteX104" fmla="*/ 89692 w 567691"/>
              <a:gd name="connsiteY104" fmla="*/ 60215 h 556118"/>
              <a:gd name="connsiteX105" fmla="*/ 66719 w 567691"/>
              <a:gd name="connsiteY105" fmla="*/ 65941 h 556118"/>
              <a:gd name="connsiteX106" fmla="*/ 50926 w 567691"/>
              <a:gd name="connsiteY106" fmla="*/ 84550 h 556118"/>
              <a:gd name="connsiteX107" fmla="*/ 46618 w 567691"/>
              <a:gd name="connsiteY107" fmla="*/ 84550 h 556118"/>
              <a:gd name="connsiteX108" fmla="*/ 43747 w 567691"/>
              <a:gd name="connsiteY108" fmla="*/ 81687 h 556118"/>
              <a:gd name="connsiteX109" fmla="*/ 36568 w 567691"/>
              <a:gd name="connsiteY109" fmla="*/ 58784 h 556118"/>
              <a:gd name="connsiteX110" fmla="*/ 19339 w 567691"/>
              <a:gd name="connsiteY110" fmla="*/ 43038 h 556118"/>
              <a:gd name="connsiteX111" fmla="*/ 17903 w 567691"/>
              <a:gd name="connsiteY111" fmla="*/ 38744 h 556118"/>
              <a:gd name="connsiteX112" fmla="*/ 20775 w 567691"/>
              <a:gd name="connsiteY112" fmla="*/ 35881 h 556118"/>
              <a:gd name="connsiteX113" fmla="*/ 43747 w 567691"/>
              <a:gd name="connsiteY113" fmla="*/ 28724 h 556118"/>
              <a:gd name="connsiteX114" fmla="*/ 60976 w 567691"/>
              <a:gd name="connsiteY114" fmla="*/ 11546 h 556118"/>
              <a:gd name="connsiteX115" fmla="*/ 65284 w 567691"/>
              <a:gd name="connsiteY115" fmla="*/ 10115 h 556118"/>
              <a:gd name="connsiteX116" fmla="*/ 162964 w 567691"/>
              <a:gd name="connsiteY116" fmla="*/ 1313 h 556118"/>
              <a:gd name="connsiteX117" fmla="*/ 241855 w 567691"/>
              <a:gd name="connsiteY117" fmla="*/ 64406 h 556118"/>
              <a:gd name="connsiteX118" fmla="*/ 287756 w 567691"/>
              <a:gd name="connsiteY118" fmla="*/ 243646 h 556118"/>
              <a:gd name="connsiteX119" fmla="*/ 280584 w 567691"/>
              <a:gd name="connsiteY119" fmla="*/ 250816 h 556118"/>
              <a:gd name="connsiteX120" fmla="*/ 273412 w 567691"/>
              <a:gd name="connsiteY120" fmla="*/ 245080 h 556118"/>
              <a:gd name="connsiteX121" fmla="*/ 221774 w 567691"/>
              <a:gd name="connsiteY121" fmla="*/ 107423 h 556118"/>
              <a:gd name="connsiteX122" fmla="*/ 152923 w 567691"/>
              <a:gd name="connsiteY122" fmla="*/ 55802 h 556118"/>
              <a:gd name="connsiteX123" fmla="*/ 129973 w 567691"/>
              <a:gd name="connsiteY123" fmla="*/ 22822 h 556118"/>
              <a:gd name="connsiteX124" fmla="*/ 162964 w 567691"/>
              <a:gd name="connsiteY124" fmla="*/ 1313 h 556118"/>
              <a:gd name="connsiteX125" fmla="*/ 349436 w 567691"/>
              <a:gd name="connsiteY125" fmla="*/ 0 h 556118"/>
              <a:gd name="connsiteX126" fmla="*/ 352307 w 567691"/>
              <a:gd name="connsiteY126" fmla="*/ 2863 h 556118"/>
              <a:gd name="connsiteX127" fmla="*/ 358050 w 567691"/>
              <a:gd name="connsiteY127" fmla="*/ 25766 h 556118"/>
              <a:gd name="connsiteX128" fmla="*/ 376715 w 567691"/>
              <a:gd name="connsiteY128" fmla="*/ 42943 h 556118"/>
              <a:gd name="connsiteX129" fmla="*/ 376715 w 567691"/>
              <a:gd name="connsiteY129" fmla="*/ 47237 h 556118"/>
              <a:gd name="connsiteX130" fmla="*/ 373844 w 567691"/>
              <a:gd name="connsiteY130" fmla="*/ 50100 h 556118"/>
              <a:gd name="connsiteX131" fmla="*/ 350871 w 567691"/>
              <a:gd name="connsiteY131" fmla="*/ 55826 h 556118"/>
              <a:gd name="connsiteX132" fmla="*/ 335078 w 567691"/>
              <a:gd name="connsiteY132" fmla="*/ 73003 h 556118"/>
              <a:gd name="connsiteX133" fmla="*/ 330770 w 567691"/>
              <a:gd name="connsiteY133" fmla="*/ 74435 h 556118"/>
              <a:gd name="connsiteX134" fmla="*/ 327899 w 567691"/>
              <a:gd name="connsiteY134" fmla="*/ 71572 h 556118"/>
              <a:gd name="connsiteX135" fmla="*/ 320720 w 567691"/>
              <a:gd name="connsiteY135" fmla="*/ 48669 h 556118"/>
              <a:gd name="connsiteX136" fmla="*/ 303491 w 567691"/>
              <a:gd name="connsiteY136" fmla="*/ 32923 h 556118"/>
              <a:gd name="connsiteX137" fmla="*/ 302055 w 567691"/>
              <a:gd name="connsiteY137" fmla="*/ 28629 h 556118"/>
              <a:gd name="connsiteX138" fmla="*/ 304927 w 567691"/>
              <a:gd name="connsiteY138" fmla="*/ 25766 h 556118"/>
              <a:gd name="connsiteX139" fmla="*/ 329335 w 567691"/>
              <a:gd name="connsiteY139" fmla="*/ 18609 h 556118"/>
              <a:gd name="connsiteX140" fmla="*/ 345128 w 567691"/>
              <a:gd name="connsiteY140" fmla="*/ 1431 h 556118"/>
              <a:gd name="connsiteX141" fmla="*/ 349436 w 567691"/>
              <a:gd name="connsiteY141" fmla="*/ 0 h 55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567691" h="556118">
                <a:moveTo>
                  <a:pt x="511598" y="416712"/>
                </a:moveTo>
                <a:cubicBezTo>
                  <a:pt x="523273" y="416354"/>
                  <a:pt x="529020" y="418504"/>
                  <a:pt x="529020" y="418504"/>
                </a:cubicBezTo>
                <a:cubicBezTo>
                  <a:pt x="544825" y="419937"/>
                  <a:pt x="556320" y="432837"/>
                  <a:pt x="554883" y="448604"/>
                </a:cubicBezTo>
                <a:cubicBezTo>
                  <a:pt x="553446" y="464370"/>
                  <a:pt x="539078" y="475837"/>
                  <a:pt x="523272" y="474404"/>
                </a:cubicBezTo>
                <a:cubicBezTo>
                  <a:pt x="521836" y="474404"/>
                  <a:pt x="488788" y="461504"/>
                  <a:pt x="458614" y="472970"/>
                </a:cubicBezTo>
                <a:cubicBezTo>
                  <a:pt x="409761" y="493037"/>
                  <a:pt x="395393" y="546070"/>
                  <a:pt x="395393" y="546070"/>
                </a:cubicBezTo>
                <a:cubicBezTo>
                  <a:pt x="393956" y="548937"/>
                  <a:pt x="391082" y="550370"/>
                  <a:pt x="388209" y="548937"/>
                </a:cubicBezTo>
                <a:cubicBezTo>
                  <a:pt x="385335" y="547503"/>
                  <a:pt x="383898" y="546070"/>
                  <a:pt x="385335" y="543203"/>
                </a:cubicBezTo>
                <a:cubicBezTo>
                  <a:pt x="385335" y="543203"/>
                  <a:pt x="388209" y="460070"/>
                  <a:pt x="458614" y="429971"/>
                </a:cubicBezTo>
                <a:cubicBezTo>
                  <a:pt x="482322" y="419937"/>
                  <a:pt x="499923" y="417071"/>
                  <a:pt x="511598" y="416712"/>
                </a:cubicBezTo>
                <a:close/>
                <a:moveTo>
                  <a:pt x="57273" y="382543"/>
                </a:moveTo>
                <a:cubicBezTo>
                  <a:pt x="72947" y="382745"/>
                  <a:pt x="106581" y="385164"/>
                  <a:pt x="144252" y="401292"/>
                </a:cubicBezTo>
                <a:cubicBezTo>
                  <a:pt x="253317" y="450033"/>
                  <a:pt x="250447" y="550384"/>
                  <a:pt x="250447" y="550384"/>
                </a:cubicBezTo>
                <a:cubicBezTo>
                  <a:pt x="250447" y="553251"/>
                  <a:pt x="247577" y="556118"/>
                  <a:pt x="244707" y="556118"/>
                </a:cubicBezTo>
                <a:cubicBezTo>
                  <a:pt x="241836" y="556118"/>
                  <a:pt x="240401" y="554684"/>
                  <a:pt x="238966" y="551817"/>
                </a:cubicBezTo>
                <a:cubicBezTo>
                  <a:pt x="238966" y="551817"/>
                  <a:pt x="217440" y="471537"/>
                  <a:pt x="151427" y="447166"/>
                </a:cubicBezTo>
                <a:cubicBezTo>
                  <a:pt x="105505" y="429963"/>
                  <a:pt x="56713" y="438565"/>
                  <a:pt x="56713" y="438565"/>
                </a:cubicBezTo>
                <a:cubicBezTo>
                  <a:pt x="42362" y="441432"/>
                  <a:pt x="28011" y="429963"/>
                  <a:pt x="25141" y="415627"/>
                </a:cubicBezTo>
                <a:cubicBezTo>
                  <a:pt x="22271" y="399858"/>
                  <a:pt x="33752" y="385522"/>
                  <a:pt x="48102" y="382655"/>
                </a:cubicBezTo>
                <a:cubicBezTo>
                  <a:pt x="48820" y="382655"/>
                  <a:pt x="52048" y="382476"/>
                  <a:pt x="57273" y="382543"/>
                </a:cubicBezTo>
                <a:close/>
                <a:moveTo>
                  <a:pt x="536112" y="321164"/>
                </a:moveTo>
                <a:cubicBezTo>
                  <a:pt x="537547" y="322595"/>
                  <a:pt x="538983" y="322595"/>
                  <a:pt x="538983" y="325458"/>
                </a:cubicBezTo>
                <a:lnTo>
                  <a:pt x="546162" y="348361"/>
                </a:lnTo>
                <a:lnTo>
                  <a:pt x="563391" y="364107"/>
                </a:lnTo>
                <a:cubicBezTo>
                  <a:pt x="564827" y="365538"/>
                  <a:pt x="564827" y="366970"/>
                  <a:pt x="564827" y="368401"/>
                </a:cubicBezTo>
                <a:cubicBezTo>
                  <a:pt x="563391" y="369833"/>
                  <a:pt x="563391" y="371264"/>
                  <a:pt x="560520" y="371264"/>
                </a:cubicBezTo>
                <a:lnTo>
                  <a:pt x="537547" y="376990"/>
                </a:lnTo>
                <a:lnTo>
                  <a:pt x="521754" y="395599"/>
                </a:lnTo>
                <a:cubicBezTo>
                  <a:pt x="520318" y="395599"/>
                  <a:pt x="518882" y="397030"/>
                  <a:pt x="517446" y="395599"/>
                </a:cubicBezTo>
                <a:cubicBezTo>
                  <a:pt x="516011" y="395599"/>
                  <a:pt x="514575" y="394167"/>
                  <a:pt x="514575" y="392736"/>
                </a:cubicBezTo>
                <a:lnTo>
                  <a:pt x="508832" y="369833"/>
                </a:lnTo>
                <a:lnTo>
                  <a:pt x="490167" y="354087"/>
                </a:lnTo>
                <a:cubicBezTo>
                  <a:pt x="490167" y="352656"/>
                  <a:pt x="488731" y="351224"/>
                  <a:pt x="490167" y="349793"/>
                </a:cubicBezTo>
                <a:cubicBezTo>
                  <a:pt x="490167" y="348361"/>
                  <a:pt x="491603" y="346930"/>
                  <a:pt x="493038" y="346930"/>
                </a:cubicBezTo>
                <a:lnTo>
                  <a:pt x="516011" y="339773"/>
                </a:lnTo>
                <a:lnTo>
                  <a:pt x="531804" y="322595"/>
                </a:lnTo>
                <a:cubicBezTo>
                  <a:pt x="533240" y="321164"/>
                  <a:pt x="534676" y="321164"/>
                  <a:pt x="536112" y="321164"/>
                </a:cubicBezTo>
                <a:close/>
                <a:moveTo>
                  <a:pt x="117011" y="279553"/>
                </a:moveTo>
                <a:cubicBezTo>
                  <a:pt x="118446" y="279553"/>
                  <a:pt x="119882" y="280985"/>
                  <a:pt x="119882" y="282418"/>
                </a:cubicBezTo>
                <a:lnTo>
                  <a:pt x="127061" y="305337"/>
                </a:lnTo>
                <a:lnTo>
                  <a:pt x="144290" y="321093"/>
                </a:lnTo>
                <a:cubicBezTo>
                  <a:pt x="145726" y="322526"/>
                  <a:pt x="145726" y="323958"/>
                  <a:pt x="145726" y="326823"/>
                </a:cubicBezTo>
                <a:cubicBezTo>
                  <a:pt x="145726" y="328255"/>
                  <a:pt x="144290" y="328255"/>
                  <a:pt x="142854" y="329688"/>
                </a:cubicBezTo>
                <a:lnTo>
                  <a:pt x="119882" y="335418"/>
                </a:lnTo>
                <a:lnTo>
                  <a:pt x="102653" y="352607"/>
                </a:lnTo>
                <a:cubicBezTo>
                  <a:pt x="102653" y="354039"/>
                  <a:pt x="99781" y="354039"/>
                  <a:pt x="98345" y="354039"/>
                </a:cubicBezTo>
                <a:cubicBezTo>
                  <a:pt x="96910" y="354039"/>
                  <a:pt x="95474" y="352607"/>
                  <a:pt x="95474" y="351174"/>
                </a:cubicBezTo>
                <a:lnTo>
                  <a:pt x="89731" y="328255"/>
                </a:lnTo>
                <a:lnTo>
                  <a:pt x="72502" y="312499"/>
                </a:lnTo>
                <a:cubicBezTo>
                  <a:pt x="71066" y="311066"/>
                  <a:pt x="69630" y="309634"/>
                  <a:pt x="71066" y="308201"/>
                </a:cubicBezTo>
                <a:cubicBezTo>
                  <a:pt x="71066" y="306769"/>
                  <a:pt x="72502" y="305337"/>
                  <a:pt x="73937" y="303904"/>
                </a:cubicBezTo>
                <a:lnTo>
                  <a:pt x="96910" y="298174"/>
                </a:lnTo>
                <a:lnTo>
                  <a:pt x="112703" y="280985"/>
                </a:lnTo>
                <a:cubicBezTo>
                  <a:pt x="114139" y="279553"/>
                  <a:pt x="115575" y="279553"/>
                  <a:pt x="117011" y="279553"/>
                </a:cubicBezTo>
                <a:close/>
                <a:moveTo>
                  <a:pt x="513199" y="232179"/>
                </a:moveTo>
                <a:cubicBezTo>
                  <a:pt x="527554" y="226447"/>
                  <a:pt x="544780" y="233612"/>
                  <a:pt x="550522" y="247942"/>
                </a:cubicBezTo>
                <a:cubicBezTo>
                  <a:pt x="557699" y="262272"/>
                  <a:pt x="550522" y="278036"/>
                  <a:pt x="536167" y="283768"/>
                </a:cubicBezTo>
                <a:cubicBezTo>
                  <a:pt x="534731" y="285201"/>
                  <a:pt x="468699" y="295232"/>
                  <a:pt x="394054" y="381213"/>
                </a:cubicBezTo>
                <a:cubicBezTo>
                  <a:pt x="352425" y="429936"/>
                  <a:pt x="348119" y="518783"/>
                  <a:pt x="348119" y="518783"/>
                </a:cubicBezTo>
                <a:cubicBezTo>
                  <a:pt x="348119" y="523082"/>
                  <a:pt x="343812" y="527381"/>
                  <a:pt x="339506" y="525948"/>
                </a:cubicBezTo>
                <a:cubicBezTo>
                  <a:pt x="335199" y="525948"/>
                  <a:pt x="332328" y="523082"/>
                  <a:pt x="330893" y="518783"/>
                </a:cubicBezTo>
                <a:cubicBezTo>
                  <a:pt x="330893" y="518783"/>
                  <a:pt x="316538" y="389811"/>
                  <a:pt x="417022" y="296665"/>
                </a:cubicBezTo>
                <a:cubicBezTo>
                  <a:pt x="465828" y="249375"/>
                  <a:pt x="513199" y="232179"/>
                  <a:pt x="513199" y="232179"/>
                </a:cubicBezTo>
                <a:close/>
                <a:moveTo>
                  <a:pt x="439992" y="187651"/>
                </a:moveTo>
                <a:cubicBezTo>
                  <a:pt x="442866" y="187651"/>
                  <a:pt x="442866" y="189087"/>
                  <a:pt x="444303" y="190522"/>
                </a:cubicBezTo>
                <a:lnTo>
                  <a:pt x="450050" y="213495"/>
                </a:lnTo>
                <a:lnTo>
                  <a:pt x="467292" y="229288"/>
                </a:lnTo>
                <a:cubicBezTo>
                  <a:pt x="468729" y="230724"/>
                  <a:pt x="468729" y="232160"/>
                  <a:pt x="468729" y="233596"/>
                </a:cubicBezTo>
                <a:cubicBezTo>
                  <a:pt x="468729" y="235031"/>
                  <a:pt x="467292" y="236467"/>
                  <a:pt x="465855" y="236467"/>
                </a:cubicBezTo>
                <a:lnTo>
                  <a:pt x="442866" y="243646"/>
                </a:lnTo>
                <a:lnTo>
                  <a:pt x="427060" y="260875"/>
                </a:lnTo>
                <a:cubicBezTo>
                  <a:pt x="425624" y="262311"/>
                  <a:pt x="424187" y="262311"/>
                  <a:pt x="422750" y="262311"/>
                </a:cubicBezTo>
                <a:cubicBezTo>
                  <a:pt x="421313" y="260875"/>
                  <a:pt x="419876" y="260875"/>
                  <a:pt x="418439" y="259439"/>
                </a:cubicBezTo>
                <a:lnTo>
                  <a:pt x="412692" y="236467"/>
                </a:lnTo>
                <a:lnTo>
                  <a:pt x="395450" y="219238"/>
                </a:lnTo>
                <a:cubicBezTo>
                  <a:pt x="394013" y="219238"/>
                  <a:pt x="394013" y="216366"/>
                  <a:pt x="394013" y="214930"/>
                </a:cubicBezTo>
                <a:cubicBezTo>
                  <a:pt x="394013" y="213495"/>
                  <a:pt x="395450" y="212059"/>
                  <a:pt x="396887" y="212059"/>
                </a:cubicBezTo>
                <a:lnTo>
                  <a:pt x="419876" y="206316"/>
                </a:lnTo>
                <a:lnTo>
                  <a:pt x="435682" y="189087"/>
                </a:lnTo>
                <a:cubicBezTo>
                  <a:pt x="437118" y="187651"/>
                  <a:pt x="438555" y="186215"/>
                  <a:pt x="439992" y="187651"/>
                </a:cubicBezTo>
                <a:close/>
                <a:moveTo>
                  <a:pt x="45310" y="97408"/>
                </a:moveTo>
                <a:cubicBezTo>
                  <a:pt x="46745" y="97408"/>
                  <a:pt x="129969" y="123206"/>
                  <a:pt x="193105" y="194867"/>
                </a:cubicBezTo>
                <a:cubicBezTo>
                  <a:pt x="293549" y="300925"/>
                  <a:pt x="292114" y="465745"/>
                  <a:pt x="292114" y="465745"/>
                </a:cubicBezTo>
                <a:cubicBezTo>
                  <a:pt x="292114" y="472911"/>
                  <a:pt x="287809" y="477211"/>
                  <a:pt x="280635" y="477211"/>
                </a:cubicBezTo>
                <a:cubicBezTo>
                  <a:pt x="274895" y="478644"/>
                  <a:pt x="270590" y="474344"/>
                  <a:pt x="269156" y="468611"/>
                </a:cubicBezTo>
                <a:lnTo>
                  <a:pt x="269156" y="467178"/>
                </a:lnTo>
                <a:cubicBezTo>
                  <a:pt x="269156" y="467178"/>
                  <a:pt x="254806" y="351087"/>
                  <a:pt x="193105" y="275127"/>
                </a:cubicBezTo>
                <a:cubicBezTo>
                  <a:pt x="118490" y="184834"/>
                  <a:pt x="29526" y="170502"/>
                  <a:pt x="29526" y="170502"/>
                </a:cubicBezTo>
                <a:cubicBezTo>
                  <a:pt x="9437" y="166202"/>
                  <a:pt x="-3477" y="146137"/>
                  <a:pt x="828" y="126072"/>
                </a:cubicBezTo>
                <a:cubicBezTo>
                  <a:pt x="5132" y="106007"/>
                  <a:pt x="25221" y="93108"/>
                  <a:pt x="45310" y="97408"/>
                </a:cubicBezTo>
                <a:close/>
                <a:moveTo>
                  <a:pt x="520301" y="62978"/>
                </a:moveTo>
                <a:cubicBezTo>
                  <a:pt x="540388" y="57244"/>
                  <a:pt x="560475" y="68712"/>
                  <a:pt x="566214" y="88782"/>
                </a:cubicBezTo>
                <a:cubicBezTo>
                  <a:pt x="571953" y="108851"/>
                  <a:pt x="560475" y="130354"/>
                  <a:pt x="540388" y="136088"/>
                </a:cubicBezTo>
                <a:cubicBezTo>
                  <a:pt x="537518" y="136088"/>
                  <a:pt x="452865" y="143256"/>
                  <a:pt x="396909" y="199164"/>
                </a:cubicBezTo>
                <a:cubicBezTo>
                  <a:pt x="328039" y="267973"/>
                  <a:pt x="336647" y="345384"/>
                  <a:pt x="336647" y="345384"/>
                </a:cubicBezTo>
                <a:cubicBezTo>
                  <a:pt x="335213" y="351118"/>
                  <a:pt x="330908" y="355419"/>
                  <a:pt x="323734" y="355419"/>
                </a:cubicBezTo>
                <a:cubicBezTo>
                  <a:pt x="319430" y="353985"/>
                  <a:pt x="315126" y="349685"/>
                  <a:pt x="315126" y="343951"/>
                </a:cubicBezTo>
                <a:cubicBezTo>
                  <a:pt x="315126" y="343951"/>
                  <a:pt x="292169" y="184828"/>
                  <a:pt x="437083" y="98816"/>
                </a:cubicBezTo>
                <a:cubicBezTo>
                  <a:pt x="470083" y="80181"/>
                  <a:pt x="520301" y="62978"/>
                  <a:pt x="520301" y="62978"/>
                </a:cubicBezTo>
                <a:close/>
                <a:moveTo>
                  <a:pt x="65284" y="10115"/>
                </a:moveTo>
                <a:cubicBezTo>
                  <a:pt x="66719" y="11546"/>
                  <a:pt x="68155" y="11546"/>
                  <a:pt x="68155" y="14409"/>
                </a:cubicBezTo>
                <a:lnTo>
                  <a:pt x="73898" y="37312"/>
                </a:lnTo>
                <a:lnTo>
                  <a:pt x="91127" y="53058"/>
                </a:lnTo>
                <a:cubicBezTo>
                  <a:pt x="92563" y="54489"/>
                  <a:pt x="93999" y="55921"/>
                  <a:pt x="92563" y="57352"/>
                </a:cubicBezTo>
                <a:cubicBezTo>
                  <a:pt x="92563" y="58784"/>
                  <a:pt x="91127" y="60215"/>
                  <a:pt x="89692" y="60215"/>
                </a:cubicBezTo>
                <a:lnTo>
                  <a:pt x="66719" y="65941"/>
                </a:lnTo>
                <a:lnTo>
                  <a:pt x="50926" y="84550"/>
                </a:lnTo>
                <a:cubicBezTo>
                  <a:pt x="49490" y="84550"/>
                  <a:pt x="48054" y="85981"/>
                  <a:pt x="46618" y="84550"/>
                </a:cubicBezTo>
                <a:cubicBezTo>
                  <a:pt x="45183" y="84550"/>
                  <a:pt x="43747" y="83118"/>
                  <a:pt x="43747" y="81687"/>
                </a:cubicBezTo>
                <a:lnTo>
                  <a:pt x="36568" y="58784"/>
                </a:lnTo>
                <a:lnTo>
                  <a:pt x="19339" y="43038"/>
                </a:lnTo>
                <a:cubicBezTo>
                  <a:pt x="17903" y="41607"/>
                  <a:pt x="17903" y="40175"/>
                  <a:pt x="17903" y="38744"/>
                </a:cubicBezTo>
                <a:cubicBezTo>
                  <a:pt x="17903" y="37312"/>
                  <a:pt x="19339" y="35881"/>
                  <a:pt x="20775" y="35881"/>
                </a:cubicBezTo>
                <a:lnTo>
                  <a:pt x="43747" y="28724"/>
                </a:lnTo>
                <a:lnTo>
                  <a:pt x="60976" y="11546"/>
                </a:lnTo>
                <a:cubicBezTo>
                  <a:pt x="60976" y="10115"/>
                  <a:pt x="63848" y="10115"/>
                  <a:pt x="65284" y="10115"/>
                </a:cubicBezTo>
                <a:close/>
                <a:moveTo>
                  <a:pt x="162964" y="1313"/>
                </a:moveTo>
                <a:cubicBezTo>
                  <a:pt x="164398" y="1313"/>
                  <a:pt x="208864" y="14218"/>
                  <a:pt x="241855" y="64406"/>
                </a:cubicBezTo>
                <a:cubicBezTo>
                  <a:pt x="294928" y="144705"/>
                  <a:pt x="287756" y="243646"/>
                  <a:pt x="287756" y="243646"/>
                </a:cubicBezTo>
                <a:cubicBezTo>
                  <a:pt x="287756" y="247948"/>
                  <a:pt x="284887" y="250816"/>
                  <a:pt x="280584" y="250816"/>
                </a:cubicBezTo>
                <a:cubicBezTo>
                  <a:pt x="277715" y="250816"/>
                  <a:pt x="273412" y="249382"/>
                  <a:pt x="273412" y="245080"/>
                </a:cubicBezTo>
                <a:cubicBezTo>
                  <a:pt x="273412" y="245080"/>
                  <a:pt x="264806" y="161913"/>
                  <a:pt x="221774" y="107423"/>
                </a:cubicBezTo>
                <a:cubicBezTo>
                  <a:pt x="183045" y="58670"/>
                  <a:pt x="152923" y="55802"/>
                  <a:pt x="152923" y="55802"/>
                </a:cubicBezTo>
                <a:cubicBezTo>
                  <a:pt x="137145" y="52934"/>
                  <a:pt x="127104" y="38595"/>
                  <a:pt x="129973" y="22822"/>
                </a:cubicBezTo>
                <a:cubicBezTo>
                  <a:pt x="132842" y="7048"/>
                  <a:pt x="147186" y="-2989"/>
                  <a:pt x="162964" y="1313"/>
                </a:cubicBezTo>
                <a:close/>
                <a:moveTo>
                  <a:pt x="349436" y="0"/>
                </a:moveTo>
                <a:cubicBezTo>
                  <a:pt x="350871" y="0"/>
                  <a:pt x="352307" y="1431"/>
                  <a:pt x="352307" y="2863"/>
                </a:cubicBezTo>
                <a:lnTo>
                  <a:pt x="358050" y="25766"/>
                </a:lnTo>
                <a:lnTo>
                  <a:pt x="376715" y="42943"/>
                </a:lnTo>
                <a:cubicBezTo>
                  <a:pt x="376715" y="42943"/>
                  <a:pt x="378151" y="45806"/>
                  <a:pt x="376715" y="47237"/>
                </a:cubicBezTo>
                <a:cubicBezTo>
                  <a:pt x="376715" y="48669"/>
                  <a:pt x="375279" y="50100"/>
                  <a:pt x="373844" y="50100"/>
                </a:cubicBezTo>
                <a:lnTo>
                  <a:pt x="350871" y="55826"/>
                </a:lnTo>
                <a:lnTo>
                  <a:pt x="335078" y="73003"/>
                </a:lnTo>
                <a:cubicBezTo>
                  <a:pt x="333642" y="74435"/>
                  <a:pt x="332206" y="75866"/>
                  <a:pt x="330770" y="74435"/>
                </a:cubicBezTo>
                <a:cubicBezTo>
                  <a:pt x="329335" y="74435"/>
                  <a:pt x="327899" y="73003"/>
                  <a:pt x="327899" y="71572"/>
                </a:cubicBezTo>
                <a:lnTo>
                  <a:pt x="320720" y="48669"/>
                </a:lnTo>
                <a:lnTo>
                  <a:pt x="303491" y="32923"/>
                </a:lnTo>
                <a:cubicBezTo>
                  <a:pt x="302055" y="31492"/>
                  <a:pt x="302055" y="30060"/>
                  <a:pt x="302055" y="28629"/>
                </a:cubicBezTo>
                <a:cubicBezTo>
                  <a:pt x="303491" y="27197"/>
                  <a:pt x="303491" y="25766"/>
                  <a:pt x="304927" y="25766"/>
                </a:cubicBezTo>
                <a:lnTo>
                  <a:pt x="329335" y="18609"/>
                </a:lnTo>
                <a:lnTo>
                  <a:pt x="345128" y="1431"/>
                </a:lnTo>
                <a:cubicBezTo>
                  <a:pt x="346564" y="0"/>
                  <a:pt x="348000" y="0"/>
                  <a:pt x="3494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76463" y="1886934"/>
            <a:ext cx="12320337" cy="4973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chemeClr val="accent2"/>
                </a:solidFill>
                <a:latin typeface="+mn-ea"/>
              </a:rPr>
              <a:t>服装</a:t>
            </a:r>
            <a:r>
              <a:rPr lang="zh-CN" altLang="en-US" sz="2800" dirty="0">
                <a:latin typeface="+mn-ea"/>
              </a:rPr>
              <a:t>：</a:t>
            </a:r>
            <a:r>
              <a:rPr lang="zh-CN" altLang="en-US" sz="2400" dirty="0"/>
              <a:t>便装根据各地天气准备、正装根据个人需求准备、墨镜、泳装</a:t>
            </a:r>
            <a:endParaRPr lang="en-US" altLang="zh-CN" sz="2400" dirty="0"/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chemeClr val="accent2"/>
                </a:solidFill>
                <a:latin typeface="+mn-ea"/>
              </a:rPr>
              <a:t>生活用品</a:t>
            </a:r>
            <a:r>
              <a:rPr lang="zh-CN" altLang="en-US" sz="2400" dirty="0">
                <a:latin typeface="+mn-ea"/>
              </a:rPr>
              <a:t>：防晒霜、洗护品、常用药品</a:t>
            </a:r>
            <a:r>
              <a:rPr lang="en-US" altLang="zh-CN" sz="1600" dirty="0">
                <a:latin typeface="+mn-ea"/>
              </a:rPr>
              <a:t>【</a:t>
            </a:r>
            <a:r>
              <a:rPr lang="zh-CN" altLang="en-US" sz="1600" dirty="0">
                <a:latin typeface="+mn-ea"/>
              </a:rPr>
              <a:t>感冒、消炎等非处方药，药品名及主要信息需英文翻译</a:t>
            </a:r>
            <a:r>
              <a:rPr lang="en-US" altLang="zh-CN" sz="1600" dirty="0">
                <a:latin typeface="+mn-ea"/>
              </a:rPr>
              <a:t>】</a:t>
            </a:r>
            <a:r>
              <a:rPr lang="zh-CN" altLang="en-US" sz="1600" dirty="0">
                <a:latin typeface="+mn-ea"/>
              </a:rPr>
              <a:t>等</a:t>
            </a:r>
            <a:endParaRPr lang="en-US" altLang="zh-CN" sz="2400" dirty="0"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chemeClr val="accent2"/>
                </a:solidFill>
              </a:rPr>
              <a:t>学习用品</a:t>
            </a:r>
            <a:r>
              <a:rPr lang="zh-CN" altLang="en-US" sz="2400" dirty="0"/>
              <a:t>：随身携带笔，用于在飞机上填写单据。</a:t>
            </a:r>
            <a:endParaRPr lang="en-US" altLang="zh-CN" sz="2400" dirty="0"/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chemeClr val="accent2"/>
                </a:solidFill>
              </a:rPr>
              <a:t>数码产品及配件：</a:t>
            </a:r>
            <a:r>
              <a:rPr lang="zh-CN" altLang="en-US" sz="2400" dirty="0"/>
              <a:t>手机、手机卡、电脑、转换插头、插线板、变压器</a:t>
            </a:r>
            <a:r>
              <a:rPr lang="zh-CN" altLang="en-US" sz="2800" dirty="0"/>
              <a:t>等</a:t>
            </a:r>
            <a:endParaRPr lang="en-US" altLang="zh-CN" sz="2800" dirty="0"/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chemeClr val="accent2"/>
                </a:solidFill>
              </a:rPr>
              <a:t>证件类：</a:t>
            </a:r>
            <a:r>
              <a:rPr lang="zh-CN" altLang="en-US" sz="2400" dirty="0">
                <a:latin typeface="+mn-ea"/>
              </a:rPr>
              <a:t>护照</a:t>
            </a:r>
            <a:r>
              <a:rPr lang="en-US" altLang="zh-CN" sz="1600" dirty="0">
                <a:latin typeface="+mn-ea"/>
              </a:rPr>
              <a:t>【 </a:t>
            </a:r>
            <a:r>
              <a:rPr lang="zh-CN" altLang="en-US" sz="1600" dirty="0"/>
              <a:t>务必妥善保管</a:t>
            </a:r>
            <a:r>
              <a:rPr lang="en-US" altLang="zh-CN" sz="1600" dirty="0">
                <a:latin typeface="+mn-ea"/>
              </a:rPr>
              <a:t>】 </a:t>
            </a:r>
            <a:r>
              <a:rPr lang="zh-CN" altLang="en-US" sz="2400" dirty="0">
                <a:latin typeface="+mn-ea"/>
              </a:rPr>
              <a:t>、身份证、护照复印件</a:t>
            </a:r>
            <a:r>
              <a:rPr lang="en-US" altLang="zh-CN" sz="1600" dirty="0">
                <a:latin typeface="+mn-ea"/>
              </a:rPr>
              <a:t>【 </a:t>
            </a:r>
            <a:r>
              <a:rPr lang="zh-CN" altLang="en-US" sz="1600" dirty="0"/>
              <a:t>信息页和签证页</a:t>
            </a:r>
            <a:r>
              <a:rPr lang="en-US" altLang="zh-CN" sz="1600" dirty="0">
                <a:latin typeface="+mn-ea"/>
              </a:rPr>
              <a:t>】</a:t>
            </a: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chemeClr val="accent2"/>
                </a:solidFill>
              </a:rPr>
              <a:t>支付工具：</a:t>
            </a:r>
            <a:r>
              <a:rPr lang="zh-CN" altLang="en-US" sz="2400" dirty="0">
                <a:latin typeface="+mn-ea"/>
              </a:rPr>
              <a:t>现金</a:t>
            </a:r>
            <a:r>
              <a:rPr lang="en-US" altLang="zh-CN" sz="1600" dirty="0">
                <a:latin typeface="+mn-ea"/>
              </a:rPr>
              <a:t>【 </a:t>
            </a:r>
            <a:r>
              <a:rPr lang="zh-CN" altLang="en-US" sz="1600" dirty="0">
                <a:latin typeface="+mn-ea"/>
              </a:rPr>
              <a:t>务必妥善保管</a:t>
            </a:r>
            <a:r>
              <a:rPr lang="en-US" altLang="zh-CN" sz="1600" dirty="0">
                <a:latin typeface="+mn-ea"/>
              </a:rPr>
              <a:t>】 </a:t>
            </a:r>
            <a:r>
              <a:rPr lang="zh-CN" altLang="en-US" sz="2400" dirty="0">
                <a:latin typeface="+mn-ea"/>
              </a:rPr>
              <a:t>、信用卡</a:t>
            </a:r>
            <a:r>
              <a:rPr lang="en-US" altLang="zh-CN" sz="1600" dirty="0">
                <a:latin typeface="+mn-ea"/>
              </a:rPr>
              <a:t>【 </a:t>
            </a:r>
            <a:r>
              <a:rPr lang="zh-CN" altLang="en-US" sz="1600" dirty="0">
                <a:latin typeface="+mn-ea"/>
              </a:rPr>
              <a:t>多币种信用卡</a:t>
            </a:r>
            <a:r>
              <a:rPr lang="en-US" altLang="zh-CN" sz="1600" dirty="0">
                <a:latin typeface="+mn-ea"/>
              </a:rPr>
              <a:t>】 </a:t>
            </a: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chemeClr val="accent2"/>
                </a:solidFill>
              </a:rPr>
              <a:t>杂物：</a:t>
            </a:r>
            <a:r>
              <a:rPr lang="zh-CN" altLang="en-US" sz="2400" dirty="0"/>
              <a:t>随身包、水杯、雨伞等</a:t>
            </a:r>
            <a:endParaRPr lang="en-US" altLang="zh-CN" sz="2400" dirty="0"/>
          </a:p>
          <a:p>
            <a:pPr>
              <a:lnSpc>
                <a:spcPct val="130000"/>
              </a:lnSpc>
            </a:pPr>
            <a:endParaRPr lang="en-US" altLang="zh-CN" sz="2400" dirty="0"/>
          </a:p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需要事先查询所定航班可托运的行李件数及重量</a:t>
            </a:r>
            <a:endParaRPr lang="en-US" altLang="zh-CN" sz="24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矩形 168"/>
          <p:cNvSpPr/>
          <p:nvPr/>
        </p:nvSpPr>
        <p:spPr>
          <a:xfrm>
            <a:off x="0" y="0"/>
            <a:ext cx="12192000" cy="1650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0" name="矩形 169"/>
          <p:cNvSpPr/>
          <p:nvPr/>
        </p:nvSpPr>
        <p:spPr>
          <a:xfrm>
            <a:off x="169250" y="404312"/>
            <a:ext cx="5366739" cy="1257300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zh-CN" altLang="en-US" sz="8800" b="1" dirty="0">
                <a:solidFill>
                  <a:schemeClr val="bg1"/>
                </a:solidFill>
              </a:rPr>
              <a:t>入境准备</a:t>
            </a:r>
          </a:p>
        </p:txBody>
      </p:sp>
      <p:sp>
        <p:nvSpPr>
          <p:cNvPr id="18" name="椭圆 2"/>
          <p:cNvSpPr/>
          <p:nvPr/>
        </p:nvSpPr>
        <p:spPr>
          <a:xfrm>
            <a:off x="1005001" y="4193763"/>
            <a:ext cx="863372" cy="953568"/>
          </a:xfrm>
          <a:custGeom>
            <a:avLst/>
            <a:gdLst>
              <a:gd name="T0" fmla="*/ 6358 w 6390"/>
              <a:gd name="T1" fmla="*/ 4216 h 7067"/>
              <a:gd name="T2" fmla="*/ 6039 w 6390"/>
              <a:gd name="T3" fmla="*/ 790 h 7067"/>
              <a:gd name="T4" fmla="*/ 5338 w 6390"/>
              <a:gd name="T5" fmla="*/ 85 h 7067"/>
              <a:gd name="T6" fmla="*/ 1695 w 6390"/>
              <a:gd name="T7" fmla="*/ 1251 h 7067"/>
              <a:gd name="T8" fmla="*/ 1134 w 6390"/>
              <a:gd name="T9" fmla="*/ 5906 h 7067"/>
              <a:gd name="T10" fmla="*/ 5801 w 6390"/>
              <a:gd name="T11" fmla="*/ 5455 h 7067"/>
              <a:gd name="T12" fmla="*/ 6059 w 6390"/>
              <a:gd name="T13" fmla="*/ 5161 h 7067"/>
              <a:gd name="T14" fmla="*/ 6358 w 6390"/>
              <a:gd name="T15" fmla="*/ 4216 h 7067"/>
              <a:gd name="T16" fmla="*/ 2399 w 6390"/>
              <a:gd name="T17" fmla="*/ 1598 h 7067"/>
              <a:gd name="T18" fmla="*/ 2997 w 6390"/>
              <a:gd name="T19" fmla="*/ 2196 h 7067"/>
              <a:gd name="T20" fmla="*/ 2399 w 6390"/>
              <a:gd name="T21" fmla="*/ 2794 h 7067"/>
              <a:gd name="T22" fmla="*/ 1800 w 6390"/>
              <a:gd name="T23" fmla="*/ 2196 h 7067"/>
              <a:gd name="T24" fmla="*/ 2399 w 6390"/>
              <a:gd name="T25" fmla="*/ 1598 h 7067"/>
              <a:gd name="T26" fmla="*/ 1647 w 6390"/>
              <a:gd name="T27" fmla="*/ 4555 h 7067"/>
              <a:gd name="T28" fmla="*/ 1049 w 6390"/>
              <a:gd name="T29" fmla="*/ 3957 h 7067"/>
              <a:gd name="T30" fmla="*/ 1647 w 6390"/>
              <a:gd name="T31" fmla="*/ 3359 h 7067"/>
              <a:gd name="T32" fmla="*/ 2246 w 6390"/>
              <a:gd name="T33" fmla="*/ 3957 h 7067"/>
              <a:gd name="T34" fmla="*/ 1647 w 6390"/>
              <a:gd name="T35" fmla="*/ 4555 h 7067"/>
              <a:gd name="T36" fmla="*/ 2688 w 6390"/>
              <a:gd name="T37" fmla="*/ 5994 h 7067"/>
              <a:gd name="T38" fmla="*/ 2090 w 6390"/>
              <a:gd name="T39" fmla="*/ 5396 h 7067"/>
              <a:gd name="T40" fmla="*/ 2688 w 6390"/>
              <a:gd name="T41" fmla="*/ 4798 h 7067"/>
              <a:gd name="T42" fmla="*/ 3286 w 6390"/>
              <a:gd name="T43" fmla="*/ 5396 h 7067"/>
              <a:gd name="T44" fmla="*/ 2688 w 6390"/>
              <a:gd name="T45" fmla="*/ 5994 h 7067"/>
              <a:gd name="T46" fmla="*/ 3544 w 6390"/>
              <a:gd name="T47" fmla="*/ 1168 h 7067"/>
              <a:gd name="T48" fmla="*/ 4142 w 6390"/>
              <a:gd name="T49" fmla="*/ 570 h 7067"/>
              <a:gd name="T50" fmla="*/ 4740 w 6390"/>
              <a:gd name="T51" fmla="*/ 1168 h 7067"/>
              <a:gd name="T52" fmla="*/ 4142 w 6390"/>
              <a:gd name="T53" fmla="*/ 1766 h 7067"/>
              <a:gd name="T54" fmla="*/ 3544 w 6390"/>
              <a:gd name="T55" fmla="*/ 1168 h 7067"/>
              <a:gd name="T56" fmla="*/ 4446 w 6390"/>
              <a:gd name="T57" fmla="*/ 5615 h 7067"/>
              <a:gd name="T58" fmla="*/ 3848 w 6390"/>
              <a:gd name="T59" fmla="*/ 5017 h 7067"/>
              <a:gd name="T60" fmla="*/ 4446 w 6390"/>
              <a:gd name="T61" fmla="*/ 4419 h 7067"/>
              <a:gd name="T62" fmla="*/ 5044 w 6390"/>
              <a:gd name="T63" fmla="*/ 5017 h 7067"/>
              <a:gd name="T64" fmla="*/ 4446 w 6390"/>
              <a:gd name="T65" fmla="*/ 5615 h 70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390" h="7067">
                <a:moveTo>
                  <a:pt x="6358" y="4216"/>
                </a:moveTo>
                <a:lnTo>
                  <a:pt x="6039" y="790"/>
                </a:lnTo>
                <a:cubicBezTo>
                  <a:pt x="6004" y="417"/>
                  <a:pt x="5710" y="121"/>
                  <a:pt x="5338" y="85"/>
                </a:cubicBezTo>
                <a:cubicBezTo>
                  <a:pt x="4473" y="0"/>
                  <a:pt x="2946" y="219"/>
                  <a:pt x="1695" y="1251"/>
                </a:cubicBezTo>
                <a:cubicBezTo>
                  <a:pt x="139" y="2536"/>
                  <a:pt x="0" y="4746"/>
                  <a:pt x="1134" y="5906"/>
                </a:cubicBezTo>
                <a:cubicBezTo>
                  <a:pt x="2267" y="7067"/>
                  <a:pt x="4357" y="6865"/>
                  <a:pt x="5801" y="5455"/>
                </a:cubicBezTo>
                <a:cubicBezTo>
                  <a:pt x="5801" y="5455"/>
                  <a:pt x="5920" y="5323"/>
                  <a:pt x="6059" y="5161"/>
                </a:cubicBezTo>
                <a:cubicBezTo>
                  <a:pt x="6282" y="4899"/>
                  <a:pt x="6390" y="4558"/>
                  <a:pt x="6358" y="4216"/>
                </a:cubicBezTo>
                <a:close/>
                <a:moveTo>
                  <a:pt x="2399" y="1598"/>
                </a:moveTo>
                <a:cubicBezTo>
                  <a:pt x="2729" y="1598"/>
                  <a:pt x="2997" y="1865"/>
                  <a:pt x="2997" y="2196"/>
                </a:cubicBezTo>
                <a:cubicBezTo>
                  <a:pt x="2997" y="2526"/>
                  <a:pt x="2729" y="2794"/>
                  <a:pt x="2399" y="2794"/>
                </a:cubicBezTo>
                <a:cubicBezTo>
                  <a:pt x="2068" y="2794"/>
                  <a:pt x="1800" y="2526"/>
                  <a:pt x="1800" y="2196"/>
                </a:cubicBezTo>
                <a:cubicBezTo>
                  <a:pt x="1800" y="1865"/>
                  <a:pt x="2068" y="1598"/>
                  <a:pt x="2399" y="1598"/>
                </a:cubicBezTo>
                <a:close/>
                <a:moveTo>
                  <a:pt x="1647" y="4555"/>
                </a:moveTo>
                <a:cubicBezTo>
                  <a:pt x="1317" y="4555"/>
                  <a:pt x="1049" y="4288"/>
                  <a:pt x="1049" y="3957"/>
                </a:cubicBezTo>
                <a:cubicBezTo>
                  <a:pt x="1049" y="3627"/>
                  <a:pt x="1317" y="3359"/>
                  <a:pt x="1647" y="3359"/>
                </a:cubicBezTo>
                <a:cubicBezTo>
                  <a:pt x="1978" y="3359"/>
                  <a:pt x="2246" y="3627"/>
                  <a:pt x="2246" y="3957"/>
                </a:cubicBezTo>
                <a:cubicBezTo>
                  <a:pt x="2246" y="4288"/>
                  <a:pt x="1978" y="4555"/>
                  <a:pt x="1647" y="4555"/>
                </a:cubicBezTo>
                <a:close/>
                <a:moveTo>
                  <a:pt x="2688" y="5994"/>
                </a:moveTo>
                <a:cubicBezTo>
                  <a:pt x="2358" y="5994"/>
                  <a:pt x="2090" y="5726"/>
                  <a:pt x="2090" y="5396"/>
                </a:cubicBezTo>
                <a:cubicBezTo>
                  <a:pt x="2090" y="5066"/>
                  <a:pt x="2358" y="4798"/>
                  <a:pt x="2688" y="4798"/>
                </a:cubicBezTo>
                <a:cubicBezTo>
                  <a:pt x="3018" y="4798"/>
                  <a:pt x="3286" y="5066"/>
                  <a:pt x="3286" y="5396"/>
                </a:cubicBezTo>
                <a:cubicBezTo>
                  <a:pt x="3286" y="5726"/>
                  <a:pt x="3018" y="5994"/>
                  <a:pt x="2688" y="5994"/>
                </a:cubicBezTo>
                <a:close/>
                <a:moveTo>
                  <a:pt x="3544" y="1168"/>
                </a:moveTo>
                <a:cubicBezTo>
                  <a:pt x="3544" y="838"/>
                  <a:pt x="3811" y="570"/>
                  <a:pt x="4142" y="570"/>
                </a:cubicBezTo>
                <a:cubicBezTo>
                  <a:pt x="4472" y="570"/>
                  <a:pt x="4740" y="838"/>
                  <a:pt x="4740" y="1168"/>
                </a:cubicBezTo>
                <a:cubicBezTo>
                  <a:pt x="4740" y="1498"/>
                  <a:pt x="4472" y="1766"/>
                  <a:pt x="4142" y="1766"/>
                </a:cubicBezTo>
                <a:cubicBezTo>
                  <a:pt x="3811" y="1766"/>
                  <a:pt x="3544" y="1498"/>
                  <a:pt x="3544" y="1168"/>
                </a:cubicBezTo>
                <a:close/>
                <a:moveTo>
                  <a:pt x="4446" y="5615"/>
                </a:moveTo>
                <a:cubicBezTo>
                  <a:pt x="4115" y="5615"/>
                  <a:pt x="3848" y="5347"/>
                  <a:pt x="3848" y="5017"/>
                </a:cubicBezTo>
                <a:cubicBezTo>
                  <a:pt x="3848" y="4687"/>
                  <a:pt x="4115" y="4419"/>
                  <a:pt x="4446" y="4419"/>
                </a:cubicBezTo>
                <a:cubicBezTo>
                  <a:pt x="4776" y="4419"/>
                  <a:pt x="5044" y="4687"/>
                  <a:pt x="5044" y="5017"/>
                </a:cubicBezTo>
                <a:cubicBezTo>
                  <a:pt x="5044" y="5347"/>
                  <a:pt x="4776" y="5615"/>
                  <a:pt x="4446" y="56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1" name="椭圆 13"/>
          <p:cNvSpPr/>
          <p:nvPr/>
        </p:nvSpPr>
        <p:spPr>
          <a:xfrm>
            <a:off x="3289560" y="4349471"/>
            <a:ext cx="953566" cy="642154"/>
          </a:xfrm>
          <a:custGeom>
            <a:avLst/>
            <a:gdLst>
              <a:gd name="T0" fmla="*/ 255 w 633"/>
              <a:gd name="T1" fmla="*/ 312 h 427"/>
              <a:gd name="T2" fmla="*/ 131 w 633"/>
              <a:gd name="T3" fmla="*/ 312 h 427"/>
              <a:gd name="T4" fmla="*/ 100 w 633"/>
              <a:gd name="T5" fmla="*/ 427 h 427"/>
              <a:gd name="T6" fmla="*/ 0 w 633"/>
              <a:gd name="T7" fmla="*/ 427 h 427"/>
              <a:gd name="T8" fmla="*/ 131 w 633"/>
              <a:gd name="T9" fmla="*/ 0 h 427"/>
              <a:gd name="T10" fmla="*/ 259 w 633"/>
              <a:gd name="T11" fmla="*/ 0 h 427"/>
              <a:gd name="T12" fmla="*/ 370 w 633"/>
              <a:gd name="T13" fmla="*/ 352 h 427"/>
              <a:gd name="T14" fmla="*/ 442 w 633"/>
              <a:gd name="T15" fmla="*/ 120 h 427"/>
              <a:gd name="T16" fmla="*/ 536 w 633"/>
              <a:gd name="T17" fmla="*/ 120 h 427"/>
              <a:gd name="T18" fmla="*/ 633 w 633"/>
              <a:gd name="T19" fmla="*/ 427 h 427"/>
              <a:gd name="T20" fmla="*/ 556 w 633"/>
              <a:gd name="T21" fmla="*/ 427 h 427"/>
              <a:gd name="T22" fmla="*/ 532 w 633"/>
              <a:gd name="T23" fmla="*/ 343 h 427"/>
              <a:gd name="T24" fmla="*/ 442 w 633"/>
              <a:gd name="T25" fmla="*/ 343 h 427"/>
              <a:gd name="T26" fmla="*/ 420 w 633"/>
              <a:gd name="T27" fmla="*/ 427 h 427"/>
              <a:gd name="T28" fmla="*/ 288 w 633"/>
              <a:gd name="T29" fmla="*/ 427 h 427"/>
              <a:gd name="T30" fmla="*/ 255 w 633"/>
              <a:gd name="T31" fmla="*/ 312 h 427"/>
              <a:gd name="T32" fmla="*/ 145 w 633"/>
              <a:gd name="T33" fmla="*/ 243 h 427"/>
              <a:gd name="T34" fmla="*/ 241 w 633"/>
              <a:gd name="T35" fmla="*/ 243 h 427"/>
              <a:gd name="T36" fmla="*/ 214 w 633"/>
              <a:gd name="T37" fmla="*/ 152 h 427"/>
              <a:gd name="T38" fmla="*/ 202 w 633"/>
              <a:gd name="T39" fmla="*/ 111 h 427"/>
              <a:gd name="T40" fmla="*/ 192 w 633"/>
              <a:gd name="T41" fmla="*/ 70 h 427"/>
              <a:gd name="T42" fmla="*/ 191 w 633"/>
              <a:gd name="T43" fmla="*/ 70 h 427"/>
              <a:gd name="T44" fmla="*/ 181 w 633"/>
              <a:gd name="T45" fmla="*/ 111 h 427"/>
              <a:gd name="T46" fmla="*/ 171 w 633"/>
              <a:gd name="T47" fmla="*/ 153 h 427"/>
              <a:gd name="T48" fmla="*/ 145 w 633"/>
              <a:gd name="T49" fmla="*/ 243 h 427"/>
              <a:gd name="T50" fmla="*/ 453 w 633"/>
              <a:gd name="T51" fmla="*/ 293 h 427"/>
              <a:gd name="T52" fmla="*/ 522 w 633"/>
              <a:gd name="T53" fmla="*/ 293 h 427"/>
              <a:gd name="T54" fmla="*/ 502 w 633"/>
              <a:gd name="T55" fmla="*/ 227 h 427"/>
              <a:gd name="T56" fmla="*/ 494 w 633"/>
              <a:gd name="T57" fmla="*/ 197 h 427"/>
              <a:gd name="T58" fmla="*/ 487 w 633"/>
              <a:gd name="T59" fmla="*/ 167 h 427"/>
              <a:gd name="T60" fmla="*/ 486 w 633"/>
              <a:gd name="T61" fmla="*/ 167 h 427"/>
              <a:gd name="T62" fmla="*/ 479 w 633"/>
              <a:gd name="T63" fmla="*/ 197 h 427"/>
              <a:gd name="T64" fmla="*/ 471 w 633"/>
              <a:gd name="T65" fmla="*/ 228 h 427"/>
              <a:gd name="T66" fmla="*/ 453 w 633"/>
              <a:gd name="T67" fmla="*/ 293 h 427"/>
              <a:gd name="T68" fmla="*/ 406 w 633"/>
              <a:gd name="T69" fmla="*/ 0 h 427"/>
              <a:gd name="T70" fmla="*/ 566 w 633"/>
              <a:gd name="T71" fmla="*/ 0 h 427"/>
              <a:gd name="T72" fmla="*/ 486 w 633"/>
              <a:gd name="T73" fmla="*/ 80 h 427"/>
              <a:gd name="T74" fmla="*/ 406 w 633"/>
              <a:gd name="T75" fmla="*/ 0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33" h="427">
                <a:moveTo>
                  <a:pt x="255" y="312"/>
                </a:moveTo>
                <a:lnTo>
                  <a:pt x="131" y="312"/>
                </a:lnTo>
                <a:lnTo>
                  <a:pt x="100" y="427"/>
                </a:lnTo>
                <a:lnTo>
                  <a:pt x="0" y="427"/>
                </a:lnTo>
                <a:lnTo>
                  <a:pt x="131" y="0"/>
                </a:lnTo>
                <a:lnTo>
                  <a:pt x="259" y="0"/>
                </a:lnTo>
                <a:lnTo>
                  <a:pt x="370" y="352"/>
                </a:lnTo>
                <a:lnTo>
                  <a:pt x="442" y="120"/>
                </a:lnTo>
                <a:lnTo>
                  <a:pt x="536" y="120"/>
                </a:lnTo>
                <a:lnTo>
                  <a:pt x="633" y="427"/>
                </a:lnTo>
                <a:lnTo>
                  <a:pt x="556" y="427"/>
                </a:lnTo>
                <a:lnTo>
                  <a:pt x="532" y="343"/>
                </a:lnTo>
                <a:lnTo>
                  <a:pt x="442" y="343"/>
                </a:lnTo>
                <a:lnTo>
                  <a:pt x="420" y="427"/>
                </a:lnTo>
                <a:lnTo>
                  <a:pt x="288" y="427"/>
                </a:lnTo>
                <a:lnTo>
                  <a:pt x="255" y="312"/>
                </a:lnTo>
                <a:close/>
                <a:moveTo>
                  <a:pt x="145" y="243"/>
                </a:moveTo>
                <a:lnTo>
                  <a:pt x="241" y="243"/>
                </a:lnTo>
                <a:lnTo>
                  <a:pt x="214" y="152"/>
                </a:lnTo>
                <a:lnTo>
                  <a:pt x="202" y="111"/>
                </a:lnTo>
                <a:lnTo>
                  <a:pt x="192" y="70"/>
                </a:lnTo>
                <a:lnTo>
                  <a:pt x="191" y="70"/>
                </a:lnTo>
                <a:lnTo>
                  <a:pt x="181" y="111"/>
                </a:lnTo>
                <a:lnTo>
                  <a:pt x="171" y="153"/>
                </a:lnTo>
                <a:lnTo>
                  <a:pt x="145" y="243"/>
                </a:lnTo>
                <a:close/>
                <a:moveTo>
                  <a:pt x="453" y="293"/>
                </a:moveTo>
                <a:lnTo>
                  <a:pt x="522" y="293"/>
                </a:lnTo>
                <a:lnTo>
                  <a:pt x="502" y="227"/>
                </a:lnTo>
                <a:lnTo>
                  <a:pt x="494" y="197"/>
                </a:lnTo>
                <a:lnTo>
                  <a:pt x="487" y="167"/>
                </a:lnTo>
                <a:lnTo>
                  <a:pt x="486" y="167"/>
                </a:lnTo>
                <a:lnTo>
                  <a:pt x="479" y="197"/>
                </a:lnTo>
                <a:lnTo>
                  <a:pt x="471" y="228"/>
                </a:lnTo>
                <a:lnTo>
                  <a:pt x="453" y="293"/>
                </a:lnTo>
                <a:close/>
                <a:moveTo>
                  <a:pt x="406" y="0"/>
                </a:moveTo>
                <a:lnTo>
                  <a:pt x="566" y="0"/>
                </a:lnTo>
                <a:lnTo>
                  <a:pt x="486" y="80"/>
                </a:lnTo>
                <a:lnTo>
                  <a:pt x="40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2" name="椭圆 14"/>
          <p:cNvSpPr/>
          <p:nvPr/>
        </p:nvSpPr>
        <p:spPr>
          <a:xfrm>
            <a:off x="5619216" y="4292653"/>
            <a:ext cx="953566" cy="755788"/>
          </a:xfrm>
          <a:custGeom>
            <a:avLst/>
            <a:gdLst>
              <a:gd name="connsiteX0" fmla="*/ 459245 w 607639"/>
              <a:gd name="connsiteY0" fmla="*/ 276616 h 481609"/>
              <a:gd name="connsiteX1" fmla="*/ 565794 w 607639"/>
              <a:gd name="connsiteY1" fmla="*/ 345419 h 481609"/>
              <a:gd name="connsiteX2" fmla="*/ 555557 w 607639"/>
              <a:gd name="connsiteY2" fmla="*/ 361153 h 481609"/>
              <a:gd name="connsiteX3" fmla="*/ 449008 w 607639"/>
              <a:gd name="connsiteY3" fmla="*/ 292350 h 481609"/>
              <a:gd name="connsiteX4" fmla="*/ 264885 w 607639"/>
              <a:gd name="connsiteY4" fmla="*/ 270266 h 481609"/>
              <a:gd name="connsiteX5" fmla="*/ 459099 w 607639"/>
              <a:gd name="connsiteY5" fmla="*/ 389127 h 481609"/>
              <a:gd name="connsiteX6" fmla="*/ 449308 w 607639"/>
              <a:gd name="connsiteY6" fmla="*/ 405117 h 481609"/>
              <a:gd name="connsiteX7" fmla="*/ 255094 w 607639"/>
              <a:gd name="connsiteY7" fmla="*/ 286256 h 481609"/>
              <a:gd name="connsiteX8" fmla="*/ 46997 w 607639"/>
              <a:gd name="connsiteY8" fmla="*/ 262715 h 481609"/>
              <a:gd name="connsiteX9" fmla="*/ 90818 w 607639"/>
              <a:gd name="connsiteY9" fmla="*/ 262715 h 481609"/>
              <a:gd name="connsiteX10" fmla="*/ 90818 w 607639"/>
              <a:gd name="connsiteY10" fmla="*/ 281415 h 481609"/>
              <a:gd name="connsiteX11" fmla="*/ 46997 w 607639"/>
              <a:gd name="connsiteY11" fmla="*/ 281415 h 481609"/>
              <a:gd name="connsiteX12" fmla="*/ 260073 w 607639"/>
              <a:gd name="connsiteY12" fmla="*/ 233117 h 481609"/>
              <a:gd name="connsiteX13" fmla="*/ 18780 w 607639"/>
              <a:gd name="connsiteY13" fmla="*/ 389713 h 481609"/>
              <a:gd name="connsiteX14" fmla="*/ 18780 w 607639"/>
              <a:gd name="connsiteY14" fmla="*/ 462857 h 481609"/>
              <a:gd name="connsiteX15" fmla="*/ 588859 w 607639"/>
              <a:gd name="connsiteY15" fmla="*/ 462857 h 481609"/>
              <a:gd name="connsiteX16" fmla="*/ 588859 w 607639"/>
              <a:gd name="connsiteY16" fmla="*/ 433706 h 481609"/>
              <a:gd name="connsiteX17" fmla="*/ 379696 w 607639"/>
              <a:gd name="connsiteY17" fmla="*/ 306083 h 481609"/>
              <a:gd name="connsiteX18" fmla="*/ 473953 w 607639"/>
              <a:gd name="connsiteY18" fmla="*/ 227607 h 481609"/>
              <a:gd name="connsiteX19" fmla="*/ 399812 w 607639"/>
              <a:gd name="connsiteY19" fmla="*/ 296395 h 481609"/>
              <a:gd name="connsiteX20" fmla="*/ 588859 w 607639"/>
              <a:gd name="connsiteY20" fmla="*/ 411665 h 481609"/>
              <a:gd name="connsiteX21" fmla="*/ 588859 w 607639"/>
              <a:gd name="connsiteY21" fmla="*/ 302172 h 481609"/>
              <a:gd name="connsiteX22" fmla="*/ 109659 w 607639"/>
              <a:gd name="connsiteY22" fmla="*/ 212614 h 481609"/>
              <a:gd name="connsiteX23" fmla="*/ 153410 w 607639"/>
              <a:gd name="connsiteY23" fmla="*/ 212614 h 481609"/>
              <a:gd name="connsiteX24" fmla="*/ 153410 w 607639"/>
              <a:gd name="connsiteY24" fmla="*/ 231384 h 481609"/>
              <a:gd name="connsiteX25" fmla="*/ 109659 w 607639"/>
              <a:gd name="connsiteY25" fmla="*/ 231384 h 481609"/>
              <a:gd name="connsiteX26" fmla="*/ 460439 w 607639"/>
              <a:gd name="connsiteY26" fmla="*/ 137532 h 481609"/>
              <a:gd name="connsiteX27" fmla="*/ 504190 w 607639"/>
              <a:gd name="connsiteY27" fmla="*/ 137532 h 481609"/>
              <a:gd name="connsiteX28" fmla="*/ 504190 w 607639"/>
              <a:gd name="connsiteY28" fmla="*/ 156302 h 481609"/>
              <a:gd name="connsiteX29" fmla="*/ 460439 w 607639"/>
              <a:gd name="connsiteY29" fmla="*/ 156302 h 481609"/>
              <a:gd name="connsiteX30" fmla="*/ 523102 w 607639"/>
              <a:gd name="connsiteY30" fmla="*/ 100062 h 481609"/>
              <a:gd name="connsiteX31" fmla="*/ 566853 w 607639"/>
              <a:gd name="connsiteY31" fmla="*/ 100062 h 481609"/>
              <a:gd name="connsiteX32" fmla="*/ 566853 w 607639"/>
              <a:gd name="connsiteY32" fmla="*/ 118832 h 481609"/>
              <a:gd name="connsiteX33" fmla="*/ 523102 w 607639"/>
              <a:gd name="connsiteY33" fmla="*/ 118832 h 481609"/>
              <a:gd name="connsiteX34" fmla="*/ 134661 w 607639"/>
              <a:gd name="connsiteY34" fmla="*/ 87492 h 481609"/>
              <a:gd name="connsiteX35" fmla="*/ 113212 w 607639"/>
              <a:gd name="connsiteY35" fmla="*/ 105097 h 481609"/>
              <a:gd name="connsiteX36" fmla="*/ 110810 w 607639"/>
              <a:gd name="connsiteY36" fmla="*/ 117190 h 481609"/>
              <a:gd name="connsiteX37" fmla="*/ 101643 w 607639"/>
              <a:gd name="connsiteY37" fmla="*/ 112566 h 481609"/>
              <a:gd name="connsiteX38" fmla="*/ 81440 w 607639"/>
              <a:gd name="connsiteY38" fmla="*/ 134439 h 481609"/>
              <a:gd name="connsiteX39" fmla="*/ 103334 w 607639"/>
              <a:gd name="connsiteY39" fmla="*/ 156312 h 481609"/>
              <a:gd name="connsiteX40" fmla="*/ 184766 w 607639"/>
              <a:gd name="connsiteY40" fmla="*/ 156312 h 481609"/>
              <a:gd name="connsiteX41" fmla="*/ 206660 w 607639"/>
              <a:gd name="connsiteY41" fmla="*/ 134439 h 481609"/>
              <a:gd name="connsiteX42" fmla="*/ 184766 w 607639"/>
              <a:gd name="connsiteY42" fmla="*/ 112566 h 481609"/>
              <a:gd name="connsiteX43" fmla="*/ 171595 w 607639"/>
              <a:gd name="connsiteY43" fmla="*/ 117101 h 481609"/>
              <a:gd name="connsiteX44" fmla="*/ 156554 w 607639"/>
              <a:gd name="connsiteY44" fmla="*/ 128126 h 481609"/>
              <a:gd name="connsiteX45" fmla="*/ 156554 w 607639"/>
              <a:gd name="connsiteY45" fmla="*/ 109365 h 481609"/>
              <a:gd name="connsiteX46" fmla="*/ 134661 w 607639"/>
              <a:gd name="connsiteY46" fmla="*/ 87492 h 481609"/>
              <a:gd name="connsiteX47" fmla="*/ 363315 w 607639"/>
              <a:gd name="connsiteY47" fmla="*/ 68782 h 481609"/>
              <a:gd name="connsiteX48" fmla="*/ 306985 w 607639"/>
              <a:gd name="connsiteY48" fmla="*/ 125033 h 481609"/>
              <a:gd name="connsiteX49" fmla="*/ 363315 w 607639"/>
              <a:gd name="connsiteY49" fmla="*/ 181373 h 481609"/>
              <a:gd name="connsiteX50" fmla="*/ 419646 w 607639"/>
              <a:gd name="connsiteY50" fmla="*/ 125033 h 481609"/>
              <a:gd name="connsiteX51" fmla="*/ 363315 w 607639"/>
              <a:gd name="connsiteY51" fmla="*/ 68782 h 481609"/>
              <a:gd name="connsiteX52" fmla="*/ 134661 w 607639"/>
              <a:gd name="connsiteY52" fmla="*/ 68731 h 481609"/>
              <a:gd name="connsiteX53" fmla="*/ 172930 w 607639"/>
              <a:gd name="connsiteY53" fmla="*/ 95583 h 481609"/>
              <a:gd name="connsiteX54" fmla="*/ 184766 w 607639"/>
              <a:gd name="connsiteY54" fmla="*/ 93716 h 481609"/>
              <a:gd name="connsiteX55" fmla="*/ 225527 w 607639"/>
              <a:gd name="connsiteY55" fmla="*/ 134439 h 481609"/>
              <a:gd name="connsiteX56" fmla="*/ 184766 w 607639"/>
              <a:gd name="connsiteY56" fmla="*/ 175073 h 481609"/>
              <a:gd name="connsiteX57" fmla="*/ 103334 w 607639"/>
              <a:gd name="connsiteY57" fmla="*/ 175073 h 481609"/>
              <a:gd name="connsiteX58" fmla="*/ 62662 w 607639"/>
              <a:gd name="connsiteY58" fmla="*/ 134439 h 481609"/>
              <a:gd name="connsiteX59" fmla="*/ 96926 w 607639"/>
              <a:gd name="connsiteY59" fmla="*/ 94250 h 481609"/>
              <a:gd name="connsiteX60" fmla="*/ 134661 w 607639"/>
              <a:gd name="connsiteY60" fmla="*/ 68731 h 481609"/>
              <a:gd name="connsiteX61" fmla="*/ 234912 w 607639"/>
              <a:gd name="connsiteY61" fmla="*/ 62521 h 481609"/>
              <a:gd name="connsiteX62" fmla="*/ 278733 w 607639"/>
              <a:gd name="connsiteY62" fmla="*/ 62521 h 481609"/>
              <a:gd name="connsiteX63" fmla="*/ 278733 w 607639"/>
              <a:gd name="connsiteY63" fmla="*/ 81291 h 481609"/>
              <a:gd name="connsiteX64" fmla="*/ 234912 w 607639"/>
              <a:gd name="connsiteY64" fmla="*/ 81291 h 481609"/>
              <a:gd name="connsiteX65" fmla="*/ 491771 w 607639"/>
              <a:gd name="connsiteY65" fmla="*/ 56241 h 481609"/>
              <a:gd name="connsiteX66" fmla="*/ 535522 w 607639"/>
              <a:gd name="connsiteY66" fmla="*/ 56241 h 481609"/>
              <a:gd name="connsiteX67" fmla="*/ 535522 w 607639"/>
              <a:gd name="connsiteY67" fmla="*/ 75011 h 481609"/>
              <a:gd name="connsiteX68" fmla="*/ 491771 w 607639"/>
              <a:gd name="connsiteY68" fmla="*/ 75011 h 481609"/>
              <a:gd name="connsiteX69" fmla="*/ 46997 w 607639"/>
              <a:gd name="connsiteY69" fmla="*/ 50031 h 481609"/>
              <a:gd name="connsiteX70" fmla="*/ 90818 w 607639"/>
              <a:gd name="connsiteY70" fmla="*/ 50031 h 481609"/>
              <a:gd name="connsiteX71" fmla="*/ 90818 w 607639"/>
              <a:gd name="connsiteY71" fmla="*/ 68731 h 481609"/>
              <a:gd name="connsiteX72" fmla="*/ 46997 w 607639"/>
              <a:gd name="connsiteY72" fmla="*/ 68731 h 481609"/>
              <a:gd name="connsiteX73" fmla="*/ 363315 w 607639"/>
              <a:gd name="connsiteY73" fmla="*/ 50031 h 481609"/>
              <a:gd name="connsiteX74" fmla="*/ 438423 w 607639"/>
              <a:gd name="connsiteY74" fmla="*/ 125033 h 481609"/>
              <a:gd name="connsiteX75" fmla="*/ 363315 w 607639"/>
              <a:gd name="connsiteY75" fmla="*/ 200124 h 481609"/>
              <a:gd name="connsiteX76" fmla="*/ 288119 w 607639"/>
              <a:gd name="connsiteY76" fmla="*/ 125033 h 481609"/>
              <a:gd name="connsiteX77" fmla="*/ 363315 w 607639"/>
              <a:gd name="connsiteY77" fmla="*/ 50031 h 481609"/>
              <a:gd name="connsiteX78" fmla="*/ 18780 w 607639"/>
              <a:gd name="connsiteY78" fmla="*/ 18752 h 481609"/>
              <a:gd name="connsiteX79" fmla="*/ 18780 w 607639"/>
              <a:gd name="connsiteY79" fmla="*/ 367406 h 481609"/>
              <a:gd name="connsiteX80" fmla="*/ 259806 w 607639"/>
              <a:gd name="connsiteY80" fmla="*/ 210898 h 481609"/>
              <a:gd name="connsiteX81" fmla="*/ 383168 w 607639"/>
              <a:gd name="connsiteY81" fmla="*/ 286175 h 481609"/>
              <a:gd name="connsiteX82" fmla="*/ 471906 w 607639"/>
              <a:gd name="connsiteY82" fmla="*/ 203877 h 481609"/>
              <a:gd name="connsiteX83" fmla="*/ 588859 w 607639"/>
              <a:gd name="connsiteY83" fmla="*/ 279776 h 481609"/>
              <a:gd name="connsiteX84" fmla="*/ 588859 w 607639"/>
              <a:gd name="connsiteY84" fmla="*/ 18752 h 481609"/>
              <a:gd name="connsiteX85" fmla="*/ 0 w 607639"/>
              <a:gd name="connsiteY85" fmla="*/ 0 h 481609"/>
              <a:gd name="connsiteX86" fmla="*/ 607639 w 607639"/>
              <a:gd name="connsiteY86" fmla="*/ 0 h 481609"/>
              <a:gd name="connsiteX87" fmla="*/ 607639 w 607639"/>
              <a:gd name="connsiteY87" fmla="*/ 481609 h 481609"/>
              <a:gd name="connsiteX88" fmla="*/ 0 w 607639"/>
              <a:gd name="connsiteY88" fmla="*/ 481609 h 481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607639" h="481609">
                <a:moveTo>
                  <a:pt x="459245" y="276616"/>
                </a:moveTo>
                <a:lnTo>
                  <a:pt x="565794" y="345419"/>
                </a:lnTo>
                <a:lnTo>
                  <a:pt x="555557" y="361153"/>
                </a:lnTo>
                <a:lnTo>
                  <a:pt x="449008" y="292350"/>
                </a:lnTo>
                <a:close/>
                <a:moveTo>
                  <a:pt x="264885" y="270266"/>
                </a:moveTo>
                <a:lnTo>
                  <a:pt x="459099" y="389127"/>
                </a:lnTo>
                <a:lnTo>
                  <a:pt x="449308" y="405117"/>
                </a:lnTo>
                <a:lnTo>
                  <a:pt x="255094" y="286256"/>
                </a:lnTo>
                <a:close/>
                <a:moveTo>
                  <a:pt x="46997" y="262715"/>
                </a:moveTo>
                <a:lnTo>
                  <a:pt x="90818" y="262715"/>
                </a:lnTo>
                <a:lnTo>
                  <a:pt x="90818" y="281415"/>
                </a:lnTo>
                <a:lnTo>
                  <a:pt x="46997" y="281415"/>
                </a:lnTo>
                <a:close/>
                <a:moveTo>
                  <a:pt x="260073" y="233117"/>
                </a:moveTo>
                <a:lnTo>
                  <a:pt x="18780" y="389713"/>
                </a:lnTo>
                <a:lnTo>
                  <a:pt x="18780" y="462857"/>
                </a:lnTo>
                <a:lnTo>
                  <a:pt x="588859" y="462857"/>
                </a:lnTo>
                <a:lnTo>
                  <a:pt x="588859" y="433706"/>
                </a:lnTo>
                <a:lnTo>
                  <a:pt x="379696" y="306083"/>
                </a:lnTo>
                <a:close/>
                <a:moveTo>
                  <a:pt x="473953" y="227607"/>
                </a:moveTo>
                <a:lnTo>
                  <a:pt x="399812" y="296395"/>
                </a:lnTo>
                <a:lnTo>
                  <a:pt x="588859" y="411665"/>
                </a:lnTo>
                <a:lnTo>
                  <a:pt x="588859" y="302172"/>
                </a:lnTo>
                <a:close/>
                <a:moveTo>
                  <a:pt x="109659" y="212614"/>
                </a:moveTo>
                <a:lnTo>
                  <a:pt x="153410" y="212614"/>
                </a:lnTo>
                <a:lnTo>
                  <a:pt x="153410" y="231384"/>
                </a:lnTo>
                <a:lnTo>
                  <a:pt x="109659" y="231384"/>
                </a:lnTo>
                <a:close/>
                <a:moveTo>
                  <a:pt x="460439" y="137532"/>
                </a:moveTo>
                <a:lnTo>
                  <a:pt x="504190" y="137532"/>
                </a:lnTo>
                <a:lnTo>
                  <a:pt x="504190" y="156302"/>
                </a:lnTo>
                <a:lnTo>
                  <a:pt x="460439" y="156302"/>
                </a:lnTo>
                <a:close/>
                <a:moveTo>
                  <a:pt x="523102" y="100062"/>
                </a:moveTo>
                <a:lnTo>
                  <a:pt x="566853" y="100062"/>
                </a:lnTo>
                <a:lnTo>
                  <a:pt x="566853" y="118832"/>
                </a:lnTo>
                <a:lnTo>
                  <a:pt x="523102" y="118832"/>
                </a:lnTo>
                <a:close/>
                <a:moveTo>
                  <a:pt x="134661" y="87492"/>
                </a:moveTo>
                <a:cubicBezTo>
                  <a:pt x="124248" y="87492"/>
                  <a:pt x="115259" y="94872"/>
                  <a:pt x="113212" y="105097"/>
                </a:cubicBezTo>
                <a:lnTo>
                  <a:pt x="110810" y="117190"/>
                </a:lnTo>
                <a:lnTo>
                  <a:pt x="101643" y="112566"/>
                </a:lnTo>
                <a:cubicBezTo>
                  <a:pt x="90340" y="113455"/>
                  <a:pt x="81440" y="122969"/>
                  <a:pt x="81440" y="134439"/>
                </a:cubicBezTo>
                <a:cubicBezTo>
                  <a:pt x="81440" y="146531"/>
                  <a:pt x="91230" y="156312"/>
                  <a:pt x="103334" y="156312"/>
                </a:cubicBezTo>
                <a:lnTo>
                  <a:pt x="184766" y="156312"/>
                </a:lnTo>
                <a:cubicBezTo>
                  <a:pt x="196870" y="156312"/>
                  <a:pt x="206660" y="146531"/>
                  <a:pt x="206660" y="134439"/>
                </a:cubicBezTo>
                <a:cubicBezTo>
                  <a:pt x="206660" y="122347"/>
                  <a:pt x="196870" y="112566"/>
                  <a:pt x="184766" y="112566"/>
                </a:cubicBezTo>
                <a:cubicBezTo>
                  <a:pt x="180138" y="112566"/>
                  <a:pt x="175689" y="114078"/>
                  <a:pt x="171595" y="117101"/>
                </a:cubicBezTo>
                <a:lnTo>
                  <a:pt x="156554" y="128126"/>
                </a:lnTo>
                <a:lnTo>
                  <a:pt x="156554" y="109365"/>
                </a:lnTo>
                <a:cubicBezTo>
                  <a:pt x="156554" y="97362"/>
                  <a:pt x="146764" y="87492"/>
                  <a:pt x="134661" y="87492"/>
                </a:cubicBezTo>
                <a:close/>
                <a:moveTo>
                  <a:pt x="363315" y="68782"/>
                </a:moveTo>
                <a:cubicBezTo>
                  <a:pt x="332258" y="68782"/>
                  <a:pt x="306985" y="94019"/>
                  <a:pt x="306985" y="125033"/>
                </a:cubicBezTo>
                <a:cubicBezTo>
                  <a:pt x="306985" y="156136"/>
                  <a:pt x="332258" y="181373"/>
                  <a:pt x="363315" y="181373"/>
                </a:cubicBezTo>
                <a:cubicBezTo>
                  <a:pt x="394373" y="181373"/>
                  <a:pt x="419646" y="156136"/>
                  <a:pt x="419646" y="125033"/>
                </a:cubicBezTo>
                <a:cubicBezTo>
                  <a:pt x="419646" y="94019"/>
                  <a:pt x="394373" y="68782"/>
                  <a:pt x="363315" y="68782"/>
                </a:cubicBezTo>
                <a:close/>
                <a:moveTo>
                  <a:pt x="134661" y="68731"/>
                </a:moveTo>
                <a:cubicBezTo>
                  <a:pt x="152282" y="68731"/>
                  <a:pt x="167323" y="79934"/>
                  <a:pt x="172930" y="95583"/>
                </a:cubicBezTo>
                <a:cubicBezTo>
                  <a:pt x="176756" y="94338"/>
                  <a:pt x="180761" y="93716"/>
                  <a:pt x="184766" y="93716"/>
                </a:cubicBezTo>
                <a:cubicBezTo>
                  <a:pt x="207194" y="93716"/>
                  <a:pt x="225527" y="112032"/>
                  <a:pt x="225527" y="134439"/>
                </a:cubicBezTo>
                <a:cubicBezTo>
                  <a:pt x="225527" y="156845"/>
                  <a:pt x="207194" y="175073"/>
                  <a:pt x="184766" y="175073"/>
                </a:cubicBezTo>
                <a:lnTo>
                  <a:pt x="103334" y="175073"/>
                </a:lnTo>
                <a:cubicBezTo>
                  <a:pt x="80906" y="175073"/>
                  <a:pt x="62662" y="156845"/>
                  <a:pt x="62662" y="134439"/>
                </a:cubicBezTo>
                <a:cubicBezTo>
                  <a:pt x="62662" y="114166"/>
                  <a:pt x="77525" y="97362"/>
                  <a:pt x="96926" y="94250"/>
                </a:cubicBezTo>
                <a:cubicBezTo>
                  <a:pt x="102978" y="79134"/>
                  <a:pt x="117840" y="68731"/>
                  <a:pt x="134661" y="68731"/>
                </a:cubicBezTo>
                <a:close/>
                <a:moveTo>
                  <a:pt x="234912" y="62521"/>
                </a:moveTo>
                <a:lnTo>
                  <a:pt x="278733" y="62521"/>
                </a:lnTo>
                <a:lnTo>
                  <a:pt x="278733" y="81291"/>
                </a:lnTo>
                <a:lnTo>
                  <a:pt x="234912" y="81291"/>
                </a:lnTo>
                <a:close/>
                <a:moveTo>
                  <a:pt x="491771" y="56241"/>
                </a:moveTo>
                <a:lnTo>
                  <a:pt x="535522" y="56241"/>
                </a:lnTo>
                <a:lnTo>
                  <a:pt x="535522" y="75011"/>
                </a:lnTo>
                <a:lnTo>
                  <a:pt x="491771" y="75011"/>
                </a:lnTo>
                <a:close/>
                <a:moveTo>
                  <a:pt x="46997" y="50031"/>
                </a:moveTo>
                <a:lnTo>
                  <a:pt x="90818" y="50031"/>
                </a:lnTo>
                <a:lnTo>
                  <a:pt x="90818" y="68731"/>
                </a:lnTo>
                <a:lnTo>
                  <a:pt x="46997" y="68731"/>
                </a:lnTo>
                <a:close/>
                <a:moveTo>
                  <a:pt x="363315" y="50031"/>
                </a:moveTo>
                <a:cubicBezTo>
                  <a:pt x="404785" y="50031"/>
                  <a:pt x="438423" y="83711"/>
                  <a:pt x="438423" y="125033"/>
                </a:cubicBezTo>
                <a:cubicBezTo>
                  <a:pt x="438423" y="166444"/>
                  <a:pt x="404785" y="200124"/>
                  <a:pt x="363315" y="200124"/>
                </a:cubicBezTo>
                <a:cubicBezTo>
                  <a:pt x="321846" y="200124"/>
                  <a:pt x="288119" y="166444"/>
                  <a:pt x="288119" y="125033"/>
                </a:cubicBezTo>
                <a:cubicBezTo>
                  <a:pt x="288119" y="83711"/>
                  <a:pt x="321846" y="50031"/>
                  <a:pt x="363315" y="50031"/>
                </a:cubicBezTo>
                <a:close/>
                <a:moveTo>
                  <a:pt x="18780" y="18752"/>
                </a:moveTo>
                <a:lnTo>
                  <a:pt x="18780" y="367406"/>
                </a:lnTo>
                <a:lnTo>
                  <a:pt x="259806" y="210898"/>
                </a:lnTo>
                <a:lnTo>
                  <a:pt x="383168" y="286175"/>
                </a:lnTo>
                <a:lnTo>
                  <a:pt x="471906" y="203877"/>
                </a:lnTo>
                <a:lnTo>
                  <a:pt x="588859" y="279776"/>
                </a:lnTo>
                <a:lnTo>
                  <a:pt x="588859" y="18752"/>
                </a:lnTo>
                <a:close/>
                <a:moveTo>
                  <a:pt x="0" y="0"/>
                </a:moveTo>
                <a:lnTo>
                  <a:pt x="607639" y="0"/>
                </a:lnTo>
                <a:lnTo>
                  <a:pt x="607639" y="481609"/>
                </a:lnTo>
                <a:lnTo>
                  <a:pt x="0" y="481609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3" name="椭圆 15"/>
          <p:cNvSpPr/>
          <p:nvPr/>
        </p:nvSpPr>
        <p:spPr>
          <a:xfrm>
            <a:off x="7948871" y="4203483"/>
            <a:ext cx="953568" cy="934128"/>
          </a:xfrm>
          <a:custGeom>
            <a:avLst/>
            <a:gdLst>
              <a:gd name="connsiteX0" fmla="*/ 511598 w 567691"/>
              <a:gd name="connsiteY0" fmla="*/ 416712 h 556118"/>
              <a:gd name="connsiteX1" fmla="*/ 529020 w 567691"/>
              <a:gd name="connsiteY1" fmla="*/ 418504 h 556118"/>
              <a:gd name="connsiteX2" fmla="*/ 554883 w 567691"/>
              <a:gd name="connsiteY2" fmla="*/ 448604 h 556118"/>
              <a:gd name="connsiteX3" fmla="*/ 523272 w 567691"/>
              <a:gd name="connsiteY3" fmla="*/ 474404 h 556118"/>
              <a:gd name="connsiteX4" fmla="*/ 458614 w 567691"/>
              <a:gd name="connsiteY4" fmla="*/ 472970 h 556118"/>
              <a:gd name="connsiteX5" fmla="*/ 395393 w 567691"/>
              <a:gd name="connsiteY5" fmla="*/ 546070 h 556118"/>
              <a:gd name="connsiteX6" fmla="*/ 388209 w 567691"/>
              <a:gd name="connsiteY6" fmla="*/ 548937 h 556118"/>
              <a:gd name="connsiteX7" fmla="*/ 385335 w 567691"/>
              <a:gd name="connsiteY7" fmla="*/ 543203 h 556118"/>
              <a:gd name="connsiteX8" fmla="*/ 458614 w 567691"/>
              <a:gd name="connsiteY8" fmla="*/ 429971 h 556118"/>
              <a:gd name="connsiteX9" fmla="*/ 511598 w 567691"/>
              <a:gd name="connsiteY9" fmla="*/ 416712 h 556118"/>
              <a:gd name="connsiteX10" fmla="*/ 57273 w 567691"/>
              <a:gd name="connsiteY10" fmla="*/ 382543 h 556118"/>
              <a:gd name="connsiteX11" fmla="*/ 144252 w 567691"/>
              <a:gd name="connsiteY11" fmla="*/ 401292 h 556118"/>
              <a:gd name="connsiteX12" fmla="*/ 250447 w 567691"/>
              <a:gd name="connsiteY12" fmla="*/ 550384 h 556118"/>
              <a:gd name="connsiteX13" fmla="*/ 244707 w 567691"/>
              <a:gd name="connsiteY13" fmla="*/ 556118 h 556118"/>
              <a:gd name="connsiteX14" fmla="*/ 238966 w 567691"/>
              <a:gd name="connsiteY14" fmla="*/ 551817 h 556118"/>
              <a:gd name="connsiteX15" fmla="*/ 151427 w 567691"/>
              <a:gd name="connsiteY15" fmla="*/ 447166 h 556118"/>
              <a:gd name="connsiteX16" fmla="*/ 56713 w 567691"/>
              <a:gd name="connsiteY16" fmla="*/ 438565 h 556118"/>
              <a:gd name="connsiteX17" fmla="*/ 25141 w 567691"/>
              <a:gd name="connsiteY17" fmla="*/ 415627 h 556118"/>
              <a:gd name="connsiteX18" fmla="*/ 48102 w 567691"/>
              <a:gd name="connsiteY18" fmla="*/ 382655 h 556118"/>
              <a:gd name="connsiteX19" fmla="*/ 57273 w 567691"/>
              <a:gd name="connsiteY19" fmla="*/ 382543 h 556118"/>
              <a:gd name="connsiteX20" fmla="*/ 536112 w 567691"/>
              <a:gd name="connsiteY20" fmla="*/ 321164 h 556118"/>
              <a:gd name="connsiteX21" fmla="*/ 538983 w 567691"/>
              <a:gd name="connsiteY21" fmla="*/ 325458 h 556118"/>
              <a:gd name="connsiteX22" fmla="*/ 546162 w 567691"/>
              <a:gd name="connsiteY22" fmla="*/ 348361 h 556118"/>
              <a:gd name="connsiteX23" fmla="*/ 563391 w 567691"/>
              <a:gd name="connsiteY23" fmla="*/ 364107 h 556118"/>
              <a:gd name="connsiteX24" fmla="*/ 564827 w 567691"/>
              <a:gd name="connsiteY24" fmla="*/ 368401 h 556118"/>
              <a:gd name="connsiteX25" fmla="*/ 560520 w 567691"/>
              <a:gd name="connsiteY25" fmla="*/ 371264 h 556118"/>
              <a:gd name="connsiteX26" fmla="*/ 537547 w 567691"/>
              <a:gd name="connsiteY26" fmla="*/ 376990 h 556118"/>
              <a:gd name="connsiteX27" fmla="*/ 521754 w 567691"/>
              <a:gd name="connsiteY27" fmla="*/ 395599 h 556118"/>
              <a:gd name="connsiteX28" fmla="*/ 517446 w 567691"/>
              <a:gd name="connsiteY28" fmla="*/ 395599 h 556118"/>
              <a:gd name="connsiteX29" fmla="*/ 514575 w 567691"/>
              <a:gd name="connsiteY29" fmla="*/ 392736 h 556118"/>
              <a:gd name="connsiteX30" fmla="*/ 508832 w 567691"/>
              <a:gd name="connsiteY30" fmla="*/ 369833 h 556118"/>
              <a:gd name="connsiteX31" fmla="*/ 490167 w 567691"/>
              <a:gd name="connsiteY31" fmla="*/ 354087 h 556118"/>
              <a:gd name="connsiteX32" fmla="*/ 490167 w 567691"/>
              <a:gd name="connsiteY32" fmla="*/ 349793 h 556118"/>
              <a:gd name="connsiteX33" fmla="*/ 493038 w 567691"/>
              <a:gd name="connsiteY33" fmla="*/ 346930 h 556118"/>
              <a:gd name="connsiteX34" fmla="*/ 516011 w 567691"/>
              <a:gd name="connsiteY34" fmla="*/ 339773 h 556118"/>
              <a:gd name="connsiteX35" fmla="*/ 531804 w 567691"/>
              <a:gd name="connsiteY35" fmla="*/ 322595 h 556118"/>
              <a:gd name="connsiteX36" fmla="*/ 536112 w 567691"/>
              <a:gd name="connsiteY36" fmla="*/ 321164 h 556118"/>
              <a:gd name="connsiteX37" fmla="*/ 117011 w 567691"/>
              <a:gd name="connsiteY37" fmla="*/ 279553 h 556118"/>
              <a:gd name="connsiteX38" fmla="*/ 119882 w 567691"/>
              <a:gd name="connsiteY38" fmla="*/ 282418 h 556118"/>
              <a:gd name="connsiteX39" fmla="*/ 127061 w 567691"/>
              <a:gd name="connsiteY39" fmla="*/ 305337 h 556118"/>
              <a:gd name="connsiteX40" fmla="*/ 144290 w 567691"/>
              <a:gd name="connsiteY40" fmla="*/ 321093 h 556118"/>
              <a:gd name="connsiteX41" fmla="*/ 145726 w 567691"/>
              <a:gd name="connsiteY41" fmla="*/ 326823 h 556118"/>
              <a:gd name="connsiteX42" fmla="*/ 142854 w 567691"/>
              <a:gd name="connsiteY42" fmla="*/ 329688 h 556118"/>
              <a:gd name="connsiteX43" fmla="*/ 119882 w 567691"/>
              <a:gd name="connsiteY43" fmla="*/ 335418 h 556118"/>
              <a:gd name="connsiteX44" fmla="*/ 102653 w 567691"/>
              <a:gd name="connsiteY44" fmla="*/ 352607 h 556118"/>
              <a:gd name="connsiteX45" fmla="*/ 98345 w 567691"/>
              <a:gd name="connsiteY45" fmla="*/ 354039 h 556118"/>
              <a:gd name="connsiteX46" fmla="*/ 95474 w 567691"/>
              <a:gd name="connsiteY46" fmla="*/ 351174 h 556118"/>
              <a:gd name="connsiteX47" fmla="*/ 89731 w 567691"/>
              <a:gd name="connsiteY47" fmla="*/ 328255 h 556118"/>
              <a:gd name="connsiteX48" fmla="*/ 72502 w 567691"/>
              <a:gd name="connsiteY48" fmla="*/ 312499 h 556118"/>
              <a:gd name="connsiteX49" fmla="*/ 71066 w 567691"/>
              <a:gd name="connsiteY49" fmla="*/ 308201 h 556118"/>
              <a:gd name="connsiteX50" fmla="*/ 73937 w 567691"/>
              <a:gd name="connsiteY50" fmla="*/ 303904 h 556118"/>
              <a:gd name="connsiteX51" fmla="*/ 96910 w 567691"/>
              <a:gd name="connsiteY51" fmla="*/ 298174 h 556118"/>
              <a:gd name="connsiteX52" fmla="*/ 112703 w 567691"/>
              <a:gd name="connsiteY52" fmla="*/ 280985 h 556118"/>
              <a:gd name="connsiteX53" fmla="*/ 117011 w 567691"/>
              <a:gd name="connsiteY53" fmla="*/ 279553 h 556118"/>
              <a:gd name="connsiteX54" fmla="*/ 513199 w 567691"/>
              <a:gd name="connsiteY54" fmla="*/ 232179 h 556118"/>
              <a:gd name="connsiteX55" fmla="*/ 550522 w 567691"/>
              <a:gd name="connsiteY55" fmla="*/ 247942 h 556118"/>
              <a:gd name="connsiteX56" fmla="*/ 536167 w 567691"/>
              <a:gd name="connsiteY56" fmla="*/ 283768 h 556118"/>
              <a:gd name="connsiteX57" fmla="*/ 394054 w 567691"/>
              <a:gd name="connsiteY57" fmla="*/ 381213 h 556118"/>
              <a:gd name="connsiteX58" fmla="*/ 348119 w 567691"/>
              <a:gd name="connsiteY58" fmla="*/ 518783 h 556118"/>
              <a:gd name="connsiteX59" fmla="*/ 339506 w 567691"/>
              <a:gd name="connsiteY59" fmla="*/ 525948 h 556118"/>
              <a:gd name="connsiteX60" fmla="*/ 330893 w 567691"/>
              <a:gd name="connsiteY60" fmla="*/ 518783 h 556118"/>
              <a:gd name="connsiteX61" fmla="*/ 417022 w 567691"/>
              <a:gd name="connsiteY61" fmla="*/ 296665 h 556118"/>
              <a:gd name="connsiteX62" fmla="*/ 513199 w 567691"/>
              <a:gd name="connsiteY62" fmla="*/ 232179 h 556118"/>
              <a:gd name="connsiteX63" fmla="*/ 439992 w 567691"/>
              <a:gd name="connsiteY63" fmla="*/ 187651 h 556118"/>
              <a:gd name="connsiteX64" fmla="*/ 444303 w 567691"/>
              <a:gd name="connsiteY64" fmla="*/ 190522 h 556118"/>
              <a:gd name="connsiteX65" fmla="*/ 450050 w 567691"/>
              <a:gd name="connsiteY65" fmla="*/ 213495 h 556118"/>
              <a:gd name="connsiteX66" fmla="*/ 467292 w 567691"/>
              <a:gd name="connsiteY66" fmla="*/ 229288 h 556118"/>
              <a:gd name="connsiteX67" fmla="*/ 468729 w 567691"/>
              <a:gd name="connsiteY67" fmla="*/ 233596 h 556118"/>
              <a:gd name="connsiteX68" fmla="*/ 465855 w 567691"/>
              <a:gd name="connsiteY68" fmla="*/ 236467 h 556118"/>
              <a:gd name="connsiteX69" fmla="*/ 442866 w 567691"/>
              <a:gd name="connsiteY69" fmla="*/ 243646 h 556118"/>
              <a:gd name="connsiteX70" fmla="*/ 427060 w 567691"/>
              <a:gd name="connsiteY70" fmla="*/ 260875 h 556118"/>
              <a:gd name="connsiteX71" fmla="*/ 422750 w 567691"/>
              <a:gd name="connsiteY71" fmla="*/ 262311 h 556118"/>
              <a:gd name="connsiteX72" fmla="*/ 418439 w 567691"/>
              <a:gd name="connsiteY72" fmla="*/ 259439 h 556118"/>
              <a:gd name="connsiteX73" fmla="*/ 412692 w 567691"/>
              <a:gd name="connsiteY73" fmla="*/ 236467 h 556118"/>
              <a:gd name="connsiteX74" fmla="*/ 395450 w 567691"/>
              <a:gd name="connsiteY74" fmla="*/ 219238 h 556118"/>
              <a:gd name="connsiteX75" fmla="*/ 394013 w 567691"/>
              <a:gd name="connsiteY75" fmla="*/ 214930 h 556118"/>
              <a:gd name="connsiteX76" fmla="*/ 396887 w 567691"/>
              <a:gd name="connsiteY76" fmla="*/ 212059 h 556118"/>
              <a:gd name="connsiteX77" fmla="*/ 419876 w 567691"/>
              <a:gd name="connsiteY77" fmla="*/ 206316 h 556118"/>
              <a:gd name="connsiteX78" fmla="*/ 435682 w 567691"/>
              <a:gd name="connsiteY78" fmla="*/ 189087 h 556118"/>
              <a:gd name="connsiteX79" fmla="*/ 439992 w 567691"/>
              <a:gd name="connsiteY79" fmla="*/ 187651 h 556118"/>
              <a:gd name="connsiteX80" fmla="*/ 45310 w 567691"/>
              <a:gd name="connsiteY80" fmla="*/ 97408 h 556118"/>
              <a:gd name="connsiteX81" fmla="*/ 193105 w 567691"/>
              <a:gd name="connsiteY81" fmla="*/ 194867 h 556118"/>
              <a:gd name="connsiteX82" fmla="*/ 292114 w 567691"/>
              <a:gd name="connsiteY82" fmla="*/ 465745 h 556118"/>
              <a:gd name="connsiteX83" fmla="*/ 280635 w 567691"/>
              <a:gd name="connsiteY83" fmla="*/ 477211 h 556118"/>
              <a:gd name="connsiteX84" fmla="*/ 269156 w 567691"/>
              <a:gd name="connsiteY84" fmla="*/ 468611 h 556118"/>
              <a:gd name="connsiteX85" fmla="*/ 269156 w 567691"/>
              <a:gd name="connsiteY85" fmla="*/ 467178 h 556118"/>
              <a:gd name="connsiteX86" fmla="*/ 193105 w 567691"/>
              <a:gd name="connsiteY86" fmla="*/ 275127 h 556118"/>
              <a:gd name="connsiteX87" fmla="*/ 29526 w 567691"/>
              <a:gd name="connsiteY87" fmla="*/ 170502 h 556118"/>
              <a:gd name="connsiteX88" fmla="*/ 828 w 567691"/>
              <a:gd name="connsiteY88" fmla="*/ 126072 h 556118"/>
              <a:gd name="connsiteX89" fmla="*/ 45310 w 567691"/>
              <a:gd name="connsiteY89" fmla="*/ 97408 h 556118"/>
              <a:gd name="connsiteX90" fmla="*/ 520301 w 567691"/>
              <a:gd name="connsiteY90" fmla="*/ 62978 h 556118"/>
              <a:gd name="connsiteX91" fmla="*/ 566214 w 567691"/>
              <a:gd name="connsiteY91" fmla="*/ 88782 h 556118"/>
              <a:gd name="connsiteX92" fmla="*/ 540388 w 567691"/>
              <a:gd name="connsiteY92" fmla="*/ 136088 h 556118"/>
              <a:gd name="connsiteX93" fmla="*/ 396909 w 567691"/>
              <a:gd name="connsiteY93" fmla="*/ 199164 h 556118"/>
              <a:gd name="connsiteX94" fmla="*/ 336647 w 567691"/>
              <a:gd name="connsiteY94" fmla="*/ 345384 h 556118"/>
              <a:gd name="connsiteX95" fmla="*/ 323734 w 567691"/>
              <a:gd name="connsiteY95" fmla="*/ 355419 h 556118"/>
              <a:gd name="connsiteX96" fmla="*/ 315126 w 567691"/>
              <a:gd name="connsiteY96" fmla="*/ 343951 h 556118"/>
              <a:gd name="connsiteX97" fmla="*/ 437083 w 567691"/>
              <a:gd name="connsiteY97" fmla="*/ 98816 h 556118"/>
              <a:gd name="connsiteX98" fmla="*/ 520301 w 567691"/>
              <a:gd name="connsiteY98" fmla="*/ 62978 h 556118"/>
              <a:gd name="connsiteX99" fmla="*/ 65284 w 567691"/>
              <a:gd name="connsiteY99" fmla="*/ 10115 h 556118"/>
              <a:gd name="connsiteX100" fmla="*/ 68155 w 567691"/>
              <a:gd name="connsiteY100" fmla="*/ 14409 h 556118"/>
              <a:gd name="connsiteX101" fmla="*/ 73898 w 567691"/>
              <a:gd name="connsiteY101" fmla="*/ 37312 h 556118"/>
              <a:gd name="connsiteX102" fmla="*/ 91127 w 567691"/>
              <a:gd name="connsiteY102" fmla="*/ 53058 h 556118"/>
              <a:gd name="connsiteX103" fmla="*/ 92563 w 567691"/>
              <a:gd name="connsiteY103" fmla="*/ 57352 h 556118"/>
              <a:gd name="connsiteX104" fmla="*/ 89692 w 567691"/>
              <a:gd name="connsiteY104" fmla="*/ 60215 h 556118"/>
              <a:gd name="connsiteX105" fmla="*/ 66719 w 567691"/>
              <a:gd name="connsiteY105" fmla="*/ 65941 h 556118"/>
              <a:gd name="connsiteX106" fmla="*/ 50926 w 567691"/>
              <a:gd name="connsiteY106" fmla="*/ 84550 h 556118"/>
              <a:gd name="connsiteX107" fmla="*/ 46618 w 567691"/>
              <a:gd name="connsiteY107" fmla="*/ 84550 h 556118"/>
              <a:gd name="connsiteX108" fmla="*/ 43747 w 567691"/>
              <a:gd name="connsiteY108" fmla="*/ 81687 h 556118"/>
              <a:gd name="connsiteX109" fmla="*/ 36568 w 567691"/>
              <a:gd name="connsiteY109" fmla="*/ 58784 h 556118"/>
              <a:gd name="connsiteX110" fmla="*/ 19339 w 567691"/>
              <a:gd name="connsiteY110" fmla="*/ 43038 h 556118"/>
              <a:gd name="connsiteX111" fmla="*/ 17903 w 567691"/>
              <a:gd name="connsiteY111" fmla="*/ 38744 h 556118"/>
              <a:gd name="connsiteX112" fmla="*/ 20775 w 567691"/>
              <a:gd name="connsiteY112" fmla="*/ 35881 h 556118"/>
              <a:gd name="connsiteX113" fmla="*/ 43747 w 567691"/>
              <a:gd name="connsiteY113" fmla="*/ 28724 h 556118"/>
              <a:gd name="connsiteX114" fmla="*/ 60976 w 567691"/>
              <a:gd name="connsiteY114" fmla="*/ 11546 h 556118"/>
              <a:gd name="connsiteX115" fmla="*/ 65284 w 567691"/>
              <a:gd name="connsiteY115" fmla="*/ 10115 h 556118"/>
              <a:gd name="connsiteX116" fmla="*/ 162964 w 567691"/>
              <a:gd name="connsiteY116" fmla="*/ 1313 h 556118"/>
              <a:gd name="connsiteX117" fmla="*/ 241855 w 567691"/>
              <a:gd name="connsiteY117" fmla="*/ 64406 h 556118"/>
              <a:gd name="connsiteX118" fmla="*/ 287756 w 567691"/>
              <a:gd name="connsiteY118" fmla="*/ 243646 h 556118"/>
              <a:gd name="connsiteX119" fmla="*/ 280584 w 567691"/>
              <a:gd name="connsiteY119" fmla="*/ 250816 h 556118"/>
              <a:gd name="connsiteX120" fmla="*/ 273412 w 567691"/>
              <a:gd name="connsiteY120" fmla="*/ 245080 h 556118"/>
              <a:gd name="connsiteX121" fmla="*/ 221774 w 567691"/>
              <a:gd name="connsiteY121" fmla="*/ 107423 h 556118"/>
              <a:gd name="connsiteX122" fmla="*/ 152923 w 567691"/>
              <a:gd name="connsiteY122" fmla="*/ 55802 h 556118"/>
              <a:gd name="connsiteX123" fmla="*/ 129973 w 567691"/>
              <a:gd name="connsiteY123" fmla="*/ 22822 h 556118"/>
              <a:gd name="connsiteX124" fmla="*/ 162964 w 567691"/>
              <a:gd name="connsiteY124" fmla="*/ 1313 h 556118"/>
              <a:gd name="connsiteX125" fmla="*/ 349436 w 567691"/>
              <a:gd name="connsiteY125" fmla="*/ 0 h 556118"/>
              <a:gd name="connsiteX126" fmla="*/ 352307 w 567691"/>
              <a:gd name="connsiteY126" fmla="*/ 2863 h 556118"/>
              <a:gd name="connsiteX127" fmla="*/ 358050 w 567691"/>
              <a:gd name="connsiteY127" fmla="*/ 25766 h 556118"/>
              <a:gd name="connsiteX128" fmla="*/ 376715 w 567691"/>
              <a:gd name="connsiteY128" fmla="*/ 42943 h 556118"/>
              <a:gd name="connsiteX129" fmla="*/ 376715 w 567691"/>
              <a:gd name="connsiteY129" fmla="*/ 47237 h 556118"/>
              <a:gd name="connsiteX130" fmla="*/ 373844 w 567691"/>
              <a:gd name="connsiteY130" fmla="*/ 50100 h 556118"/>
              <a:gd name="connsiteX131" fmla="*/ 350871 w 567691"/>
              <a:gd name="connsiteY131" fmla="*/ 55826 h 556118"/>
              <a:gd name="connsiteX132" fmla="*/ 335078 w 567691"/>
              <a:gd name="connsiteY132" fmla="*/ 73003 h 556118"/>
              <a:gd name="connsiteX133" fmla="*/ 330770 w 567691"/>
              <a:gd name="connsiteY133" fmla="*/ 74435 h 556118"/>
              <a:gd name="connsiteX134" fmla="*/ 327899 w 567691"/>
              <a:gd name="connsiteY134" fmla="*/ 71572 h 556118"/>
              <a:gd name="connsiteX135" fmla="*/ 320720 w 567691"/>
              <a:gd name="connsiteY135" fmla="*/ 48669 h 556118"/>
              <a:gd name="connsiteX136" fmla="*/ 303491 w 567691"/>
              <a:gd name="connsiteY136" fmla="*/ 32923 h 556118"/>
              <a:gd name="connsiteX137" fmla="*/ 302055 w 567691"/>
              <a:gd name="connsiteY137" fmla="*/ 28629 h 556118"/>
              <a:gd name="connsiteX138" fmla="*/ 304927 w 567691"/>
              <a:gd name="connsiteY138" fmla="*/ 25766 h 556118"/>
              <a:gd name="connsiteX139" fmla="*/ 329335 w 567691"/>
              <a:gd name="connsiteY139" fmla="*/ 18609 h 556118"/>
              <a:gd name="connsiteX140" fmla="*/ 345128 w 567691"/>
              <a:gd name="connsiteY140" fmla="*/ 1431 h 556118"/>
              <a:gd name="connsiteX141" fmla="*/ 349436 w 567691"/>
              <a:gd name="connsiteY141" fmla="*/ 0 h 55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567691" h="556118">
                <a:moveTo>
                  <a:pt x="511598" y="416712"/>
                </a:moveTo>
                <a:cubicBezTo>
                  <a:pt x="523273" y="416354"/>
                  <a:pt x="529020" y="418504"/>
                  <a:pt x="529020" y="418504"/>
                </a:cubicBezTo>
                <a:cubicBezTo>
                  <a:pt x="544825" y="419937"/>
                  <a:pt x="556320" y="432837"/>
                  <a:pt x="554883" y="448604"/>
                </a:cubicBezTo>
                <a:cubicBezTo>
                  <a:pt x="553446" y="464370"/>
                  <a:pt x="539078" y="475837"/>
                  <a:pt x="523272" y="474404"/>
                </a:cubicBezTo>
                <a:cubicBezTo>
                  <a:pt x="521836" y="474404"/>
                  <a:pt x="488788" y="461504"/>
                  <a:pt x="458614" y="472970"/>
                </a:cubicBezTo>
                <a:cubicBezTo>
                  <a:pt x="409761" y="493037"/>
                  <a:pt x="395393" y="546070"/>
                  <a:pt x="395393" y="546070"/>
                </a:cubicBezTo>
                <a:cubicBezTo>
                  <a:pt x="393956" y="548937"/>
                  <a:pt x="391082" y="550370"/>
                  <a:pt x="388209" y="548937"/>
                </a:cubicBezTo>
                <a:cubicBezTo>
                  <a:pt x="385335" y="547503"/>
                  <a:pt x="383898" y="546070"/>
                  <a:pt x="385335" y="543203"/>
                </a:cubicBezTo>
                <a:cubicBezTo>
                  <a:pt x="385335" y="543203"/>
                  <a:pt x="388209" y="460070"/>
                  <a:pt x="458614" y="429971"/>
                </a:cubicBezTo>
                <a:cubicBezTo>
                  <a:pt x="482322" y="419937"/>
                  <a:pt x="499923" y="417071"/>
                  <a:pt x="511598" y="416712"/>
                </a:cubicBezTo>
                <a:close/>
                <a:moveTo>
                  <a:pt x="57273" y="382543"/>
                </a:moveTo>
                <a:cubicBezTo>
                  <a:pt x="72947" y="382745"/>
                  <a:pt x="106581" y="385164"/>
                  <a:pt x="144252" y="401292"/>
                </a:cubicBezTo>
                <a:cubicBezTo>
                  <a:pt x="253317" y="450033"/>
                  <a:pt x="250447" y="550384"/>
                  <a:pt x="250447" y="550384"/>
                </a:cubicBezTo>
                <a:cubicBezTo>
                  <a:pt x="250447" y="553251"/>
                  <a:pt x="247577" y="556118"/>
                  <a:pt x="244707" y="556118"/>
                </a:cubicBezTo>
                <a:cubicBezTo>
                  <a:pt x="241836" y="556118"/>
                  <a:pt x="240401" y="554684"/>
                  <a:pt x="238966" y="551817"/>
                </a:cubicBezTo>
                <a:cubicBezTo>
                  <a:pt x="238966" y="551817"/>
                  <a:pt x="217440" y="471537"/>
                  <a:pt x="151427" y="447166"/>
                </a:cubicBezTo>
                <a:cubicBezTo>
                  <a:pt x="105505" y="429963"/>
                  <a:pt x="56713" y="438565"/>
                  <a:pt x="56713" y="438565"/>
                </a:cubicBezTo>
                <a:cubicBezTo>
                  <a:pt x="42362" y="441432"/>
                  <a:pt x="28011" y="429963"/>
                  <a:pt x="25141" y="415627"/>
                </a:cubicBezTo>
                <a:cubicBezTo>
                  <a:pt x="22271" y="399858"/>
                  <a:pt x="33752" y="385522"/>
                  <a:pt x="48102" y="382655"/>
                </a:cubicBezTo>
                <a:cubicBezTo>
                  <a:pt x="48820" y="382655"/>
                  <a:pt x="52048" y="382476"/>
                  <a:pt x="57273" y="382543"/>
                </a:cubicBezTo>
                <a:close/>
                <a:moveTo>
                  <a:pt x="536112" y="321164"/>
                </a:moveTo>
                <a:cubicBezTo>
                  <a:pt x="537547" y="322595"/>
                  <a:pt x="538983" y="322595"/>
                  <a:pt x="538983" y="325458"/>
                </a:cubicBezTo>
                <a:lnTo>
                  <a:pt x="546162" y="348361"/>
                </a:lnTo>
                <a:lnTo>
                  <a:pt x="563391" y="364107"/>
                </a:lnTo>
                <a:cubicBezTo>
                  <a:pt x="564827" y="365538"/>
                  <a:pt x="564827" y="366970"/>
                  <a:pt x="564827" y="368401"/>
                </a:cubicBezTo>
                <a:cubicBezTo>
                  <a:pt x="563391" y="369833"/>
                  <a:pt x="563391" y="371264"/>
                  <a:pt x="560520" y="371264"/>
                </a:cubicBezTo>
                <a:lnTo>
                  <a:pt x="537547" y="376990"/>
                </a:lnTo>
                <a:lnTo>
                  <a:pt x="521754" y="395599"/>
                </a:lnTo>
                <a:cubicBezTo>
                  <a:pt x="520318" y="395599"/>
                  <a:pt x="518882" y="397030"/>
                  <a:pt x="517446" y="395599"/>
                </a:cubicBezTo>
                <a:cubicBezTo>
                  <a:pt x="516011" y="395599"/>
                  <a:pt x="514575" y="394167"/>
                  <a:pt x="514575" y="392736"/>
                </a:cubicBezTo>
                <a:lnTo>
                  <a:pt x="508832" y="369833"/>
                </a:lnTo>
                <a:lnTo>
                  <a:pt x="490167" y="354087"/>
                </a:lnTo>
                <a:cubicBezTo>
                  <a:pt x="490167" y="352656"/>
                  <a:pt x="488731" y="351224"/>
                  <a:pt x="490167" y="349793"/>
                </a:cubicBezTo>
                <a:cubicBezTo>
                  <a:pt x="490167" y="348361"/>
                  <a:pt x="491603" y="346930"/>
                  <a:pt x="493038" y="346930"/>
                </a:cubicBezTo>
                <a:lnTo>
                  <a:pt x="516011" y="339773"/>
                </a:lnTo>
                <a:lnTo>
                  <a:pt x="531804" y="322595"/>
                </a:lnTo>
                <a:cubicBezTo>
                  <a:pt x="533240" y="321164"/>
                  <a:pt x="534676" y="321164"/>
                  <a:pt x="536112" y="321164"/>
                </a:cubicBezTo>
                <a:close/>
                <a:moveTo>
                  <a:pt x="117011" y="279553"/>
                </a:moveTo>
                <a:cubicBezTo>
                  <a:pt x="118446" y="279553"/>
                  <a:pt x="119882" y="280985"/>
                  <a:pt x="119882" y="282418"/>
                </a:cubicBezTo>
                <a:lnTo>
                  <a:pt x="127061" y="305337"/>
                </a:lnTo>
                <a:lnTo>
                  <a:pt x="144290" y="321093"/>
                </a:lnTo>
                <a:cubicBezTo>
                  <a:pt x="145726" y="322526"/>
                  <a:pt x="145726" y="323958"/>
                  <a:pt x="145726" y="326823"/>
                </a:cubicBezTo>
                <a:cubicBezTo>
                  <a:pt x="145726" y="328255"/>
                  <a:pt x="144290" y="328255"/>
                  <a:pt x="142854" y="329688"/>
                </a:cubicBezTo>
                <a:lnTo>
                  <a:pt x="119882" y="335418"/>
                </a:lnTo>
                <a:lnTo>
                  <a:pt x="102653" y="352607"/>
                </a:lnTo>
                <a:cubicBezTo>
                  <a:pt x="102653" y="354039"/>
                  <a:pt x="99781" y="354039"/>
                  <a:pt x="98345" y="354039"/>
                </a:cubicBezTo>
                <a:cubicBezTo>
                  <a:pt x="96910" y="354039"/>
                  <a:pt x="95474" y="352607"/>
                  <a:pt x="95474" y="351174"/>
                </a:cubicBezTo>
                <a:lnTo>
                  <a:pt x="89731" y="328255"/>
                </a:lnTo>
                <a:lnTo>
                  <a:pt x="72502" y="312499"/>
                </a:lnTo>
                <a:cubicBezTo>
                  <a:pt x="71066" y="311066"/>
                  <a:pt x="69630" y="309634"/>
                  <a:pt x="71066" y="308201"/>
                </a:cubicBezTo>
                <a:cubicBezTo>
                  <a:pt x="71066" y="306769"/>
                  <a:pt x="72502" y="305337"/>
                  <a:pt x="73937" y="303904"/>
                </a:cubicBezTo>
                <a:lnTo>
                  <a:pt x="96910" y="298174"/>
                </a:lnTo>
                <a:lnTo>
                  <a:pt x="112703" y="280985"/>
                </a:lnTo>
                <a:cubicBezTo>
                  <a:pt x="114139" y="279553"/>
                  <a:pt x="115575" y="279553"/>
                  <a:pt x="117011" y="279553"/>
                </a:cubicBezTo>
                <a:close/>
                <a:moveTo>
                  <a:pt x="513199" y="232179"/>
                </a:moveTo>
                <a:cubicBezTo>
                  <a:pt x="527554" y="226447"/>
                  <a:pt x="544780" y="233612"/>
                  <a:pt x="550522" y="247942"/>
                </a:cubicBezTo>
                <a:cubicBezTo>
                  <a:pt x="557699" y="262272"/>
                  <a:pt x="550522" y="278036"/>
                  <a:pt x="536167" y="283768"/>
                </a:cubicBezTo>
                <a:cubicBezTo>
                  <a:pt x="534731" y="285201"/>
                  <a:pt x="468699" y="295232"/>
                  <a:pt x="394054" y="381213"/>
                </a:cubicBezTo>
                <a:cubicBezTo>
                  <a:pt x="352425" y="429936"/>
                  <a:pt x="348119" y="518783"/>
                  <a:pt x="348119" y="518783"/>
                </a:cubicBezTo>
                <a:cubicBezTo>
                  <a:pt x="348119" y="523082"/>
                  <a:pt x="343812" y="527381"/>
                  <a:pt x="339506" y="525948"/>
                </a:cubicBezTo>
                <a:cubicBezTo>
                  <a:pt x="335199" y="525948"/>
                  <a:pt x="332328" y="523082"/>
                  <a:pt x="330893" y="518783"/>
                </a:cubicBezTo>
                <a:cubicBezTo>
                  <a:pt x="330893" y="518783"/>
                  <a:pt x="316538" y="389811"/>
                  <a:pt x="417022" y="296665"/>
                </a:cubicBezTo>
                <a:cubicBezTo>
                  <a:pt x="465828" y="249375"/>
                  <a:pt x="513199" y="232179"/>
                  <a:pt x="513199" y="232179"/>
                </a:cubicBezTo>
                <a:close/>
                <a:moveTo>
                  <a:pt x="439992" y="187651"/>
                </a:moveTo>
                <a:cubicBezTo>
                  <a:pt x="442866" y="187651"/>
                  <a:pt x="442866" y="189087"/>
                  <a:pt x="444303" y="190522"/>
                </a:cubicBezTo>
                <a:lnTo>
                  <a:pt x="450050" y="213495"/>
                </a:lnTo>
                <a:lnTo>
                  <a:pt x="467292" y="229288"/>
                </a:lnTo>
                <a:cubicBezTo>
                  <a:pt x="468729" y="230724"/>
                  <a:pt x="468729" y="232160"/>
                  <a:pt x="468729" y="233596"/>
                </a:cubicBezTo>
                <a:cubicBezTo>
                  <a:pt x="468729" y="235031"/>
                  <a:pt x="467292" y="236467"/>
                  <a:pt x="465855" y="236467"/>
                </a:cubicBezTo>
                <a:lnTo>
                  <a:pt x="442866" y="243646"/>
                </a:lnTo>
                <a:lnTo>
                  <a:pt x="427060" y="260875"/>
                </a:lnTo>
                <a:cubicBezTo>
                  <a:pt x="425624" y="262311"/>
                  <a:pt x="424187" y="262311"/>
                  <a:pt x="422750" y="262311"/>
                </a:cubicBezTo>
                <a:cubicBezTo>
                  <a:pt x="421313" y="260875"/>
                  <a:pt x="419876" y="260875"/>
                  <a:pt x="418439" y="259439"/>
                </a:cubicBezTo>
                <a:lnTo>
                  <a:pt x="412692" y="236467"/>
                </a:lnTo>
                <a:lnTo>
                  <a:pt x="395450" y="219238"/>
                </a:lnTo>
                <a:cubicBezTo>
                  <a:pt x="394013" y="219238"/>
                  <a:pt x="394013" y="216366"/>
                  <a:pt x="394013" y="214930"/>
                </a:cubicBezTo>
                <a:cubicBezTo>
                  <a:pt x="394013" y="213495"/>
                  <a:pt x="395450" y="212059"/>
                  <a:pt x="396887" y="212059"/>
                </a:cubicBezTo>
                <a:lnTo>
                  <a:pt x="419876" y="206316"/>
                </a:lnTo>
                <a:lnTo>
                  <a:pt x="435682" y="189087"/>
                </a:lnTo>
                <a:cubicBezTo>
                  <a:pt x="437118" y="187651"/>
                  <a:pt x="438555" y="186215"/>
                  <a:pt x="439992" y="187651"/>
                </a:cubicBezTo>
                <a:close/>
                <a:moveTo>
                  <a:pt x="45310" y="97408"/>
                </a:moveTo>
                <a:cubicBezTo>
                  <a:pt x="46745" y="97408"/>
                  <a:pt x="129969" y="123206"/>
                  <a:pt x="193105" y="194867"/>
                </a:cubicBezTo>
                <a:cubicBezTo>
                  <a:pt x="293549" y="300925"/>
                  <a:pt x="292114" y="465745"/>
                  <a:pt x="292114" y="465745"/>
                </a:cubicBezTo>
                <a:cubicBezTo>
                  <a:pt x="292114" y="472911"/>
                  <a:pt x="287809" y="477211"/>
                  <a:pt x="280635" y="477211"/>
                </a:cubicBezTo>
                <a:cubicBezTo>
                  <a:pt x="274895" y="478644"/>
                  <a:pt x="270590" y="474344"/>
                  <a:pt x="269156" y="468611"/>
                </a:cubicBezTo>
                <a:lnTo>
                  <a:pt x="269156" y="467178"/>
                </a:lnTo>
                <a:cubicBezTo>
                  <a:pt x="269156" y="467178"/>
                  <a:pt x="254806" y="351087"/>
                  <a:pt x="193105" y="275127"/>
                </a:cubicBezTo>
                <a:cubicBezTo>
                  <a:pt x="118490" y="184834"/>
                  <a:pt x="29526" y="170502"/>
                  <a:pt x="29526" y="170502"/>
                </a:cubicBezTo>
                <a:cubicBezTo>
                  <a:pt x="9437" y="166202"/>
                  <a:pt x="-3477" y="146137"/>
                  <a:pt x="828" y="126072"/>
                </a:cubicBezTo>
                <a:cubicBezTo>
                  <a:pt x="5132" y="106007"/>
                  <a:pt x="25221" y="93108"/>
                  <a:pt x="45310" y="97408"/>
                </a:cubicBezTo>
                <a:close/>
                <a:moveTo>
                  <a:pt x="520301" y="62978"/>
                </a:moveTo>
                <a:cubicBezTo>
                  <a:pt x="540388" y="57244"/>
                  <a:pt x="560475" y="68712"/>
                  <a:pt x="566214" y="88782"/>
                </a:cubicBezTo>
                <a:cubicBezTo>
                  <a:pt x="571953" y="108851"/>
                  <a:pt x="560475" y="130354"/>
                  <a:pt x="540388" y="136088"/>
                </a:cubicBezTo>
                <a:cubicBezTo>
                  <a:pt x="537518" y="136088"/>
                  <a:pt x="452865" y="143256"/>
                  <a:pt x="396909" y="199164"/>
                </a:cubicBezTo>
                <a:cubicBezTo>
                  <a:pt x="328039" y="267973"/>
                  <a:pt x="336647" y="345384"/>
                  <a:pt x="336647" y="345384"/>
                </a:cubicBezTo>
                <a:cubicBezTo>
                  <a:pt x="335213" y="351118"/>
                  <a:pt x="330908" y="355419"/>
                  <a:pt x="323734" y="355419"/>
                </a:cubicBezTo>
                <a:cubicBezTo>
                  <a:pt x="319430" y="353985"/>
                  <a:pt x="315126" y="349685"/>
                  <a:pt x="315126" y="343951"/>
                </a:cubicBezTo>
                <a:cubicBezTo>
                  <a:pt x="315126" y="343951"/>
                  <a:pt x="292169" y="184828"/>
                  <a:pt x="437083" y="98816"/>
                </a:cubicBezTo>
                <a:cubicBezTo>
                  <a:pt x="470083" y="80181"/>
                  <a:pt x="520301" y="62978"/>
                  <a:pt x="520301" y="62978"/>
                </a:cubicBezTo>
                <a:close/>
                <a:moveTo>
                  <a:pt x="65284" y="10115"/>
                </a:moveTo>
                <a:cubicBezTo>
                  <a:pt x="66719" y="11546"/>
                  <a:pt x="68155" y="11546"/>
                  <a:pt x="68155" y="14409"/>
                </a:cubicBezTo>
                <a:lnTo>
                  <a:pt x="73898" y="37312"/>
                </a:lnTo>
                <a:lnTo>
                  <a:pt x="91127" y="53058"/>
                </a:lnTo>
                <a:cubicBezTo>
                  <a:pt x="92563" y="54489"/>
                  <a:pt x="93999" y="55921"/>
                  <a:pt x="92563" y="57352"/>
                </a:cubicBezTo>
                <a:cubicBezTo>
                  <a:pt x="92563" y="58784"/>
                  <a:pt x="91127" y="60215"/>
                  <a:pt x="89692" y="60215"/>
                </a:cubicBezTo>
                <a:lnTo>
                  <a:pt x="66719" y="65941"/>
                </a:lnTo>
                <a:lnTo>
                  <a:pt x="50926" y="84550"/>
                </a:lnTo>
                <a:cubicBezTo>
                  <a:pt x="49490" y="84550"/>
                  <a:pt x="48054" y="85981"/>
                  <a:pt x="46618" y="84550"/>
                </a:cubicBezTo>
                <a:cubicBezTo>
                  <a:pt x="45183" y="84550"/>
                  <a:pt x="43747" y="83118"/>
                  <a:pt x="43747" y="81687"/>
                </a:cubicBezTo>
                <a:lnTo>
                  <a:pt x="36568" y="58784"/>
                </a:lnTo>
                <a:lnTo>
                  <a:pt x="19339" y="43038"/>
                </a:lnTo>
                <a:cubicBezTo>
                  <a:pt x="17903" y="41607"/>
                  <a:pt x="17903" y="40175"/>
                  <a:pt x="17903" y="38744"/>
                </a:cubicBezTo>
                <a:cubicBezTo>
                  <a:pt x="17903" y="37312"/>
                  <a:pt x="19339" y="35881"/>
                  <a:pt x="20775" y="35881"/>
                </a:cubicBezTo>
                <a:lnTo>
                  <a:pt x="43747" y="28724"/>
                </a:lnTo>
                <a:lnTo>
                  <a:pt x="60976" y="11546"/>
                </a:lnTo>
                <a:cubicBezTo>
                  <a:pt x="60976" y="10115"/>
                  <a:pt x="63848" y="10115"/>
                  <a:pt x="65284" y="10115"/>
                </a:cubicBezTo>
                <a:close/>
                <a:moveTo>
                  <a:pt x="162964" y="1313"/>
                </a:moveTo>
                <a:cubicBezTo>
                  <a:pt x="164398" y="1313"/>
                  <a:pt x="208864" y="14218"/>
                  <a:pt x="241855" y="64406"/>
                </a:cubicBezTo>
                <a:cubicBezTo>
                  <a:pt x="294928" y="144705"/>
                  <a:pt x="287756" y="243646"/>
                  <a:pt x="287756" y="243646"/>
                </a:cubicBezTo>
                <a:cubicBezTo>
                  <a:pt x="287756" y="247948"/>
                  <a:pt x="284887" y="250816"/>
                  <a:pt x="280584" y="250816"/>
                </a:cubicBezTo>
                <a:cubicBezTo>
                  <a:pt x="277715" y="250816"/>
                  <a:pt x="273412" y="249382"/>
                  <a:pt x="273412" y="245080"/>
                </a:cubicBezTo>
                <a:cubicBezTo>
                  <a:pt x="273412" y="245080"/>
                  <a:pt x="264806" y="161913"/>
                  <a:pt x="221774" y="107423"/>
                </a:cubicBezTo>
                <a:cubicBezTo>
                  <a:pt x="183045" y="58670"/>
                  <a:pt x="152923" y="55802"/>
                  <a:pt x="152923" y="55802"/>
                </a:cubicBezTo>
                <a:cubicBezTo>
                  <a:pt x="137145" y="52934"/>
                  <a:pt x="127104" y="38595"/>
                  <a:pt x="129973" y="22822"/>
                </a:cubicBezTo>
                <a:cubicBezTo>
                  <a:pt x="132842" y="7048"/>
                  <a:pt x="147186" y="-2989"/>
                  <a:pt x="162964" y="1313"/>
                </a:cubicBezTo>
                <a:close/>
                <a:moveTo>
                  <a:pt x="349436" y="0"/>
                </a:moveTo>
                <a:cubicBezTo>
                  <a:pt x="350871" y="0"/>
                  <a:pt x="352307" y="1431"/>
                  <a:pt x="352307" y="2863"/>
                </a:cubicBezTo>
                <a:lnTo>
                  <a:pt x="358050" y="25766"/>
                </a:lnTo>
                <a:lnTo>
                  <a:pt x="376715" y="42943"/>
                </a:lnTo>
                <a:cubicBezTo>
                  <a:pt x="376715" y="42943"/>
                  <a:pt x="378151" y="45806"/>
                  <a:pt x="376715" y="47237"/>
                </a:cubicBezTo>
                <a:cubicBezTo>
                  <a:pt x="376715" y="48669"/>
                  <a:pt x="375279" y="50100"/>
                  <a:pt x="373844" y="50100"/>
                </a:cubicBezTo>
                <a:lnTo>
                  <a:pt x="350871" y="55826"/>
                </a:lnTo>
                <a:lnTo>
                  <a:pt x="335078" y="73003"/>
                </a:lnTo>
                <a:cubicBezTo>
                  <a:pt x="333642" y="74435"/>
                  <a:pt x="332206" y="75866"/>
                  <a:pt x="330770" y="74435"/>
                </a:cubicBezTo>
                <a:cubicBezTo>
                  <a:pt x="329335" y="74435"/>
                  <a:pt x="327899" y="73003"/>
                  <a:pt x="327899" y="71572"/>
                </a:cubicBezTo>
                <a:lnTo>
                  <a:pt x="320720" y="48669"/>
                </a:lnTo>
                <a:lnTo>
                  <a:pt x="303491" y="32923"/>
                </a:lnTo>
                <a:cubicBezTo>
                  <a:pt x="302055" y="31492"/>
                  <a:pt x="302055" y="30060"/>
                  <a:pt x="302055" y="28629"/>
                </a:cubicBezTo>
                <a:cubicBezTo>
                  <a:pt x="303491" y="27197"/>
                  <a:pt x="303491" y="25766"/>
                  <a:pt x="304927" y="25766"/>
                </a:cubicBezTo>
                <a:lnTo>
                  <a:pt x="329335" y="18609"/>
                </a:lnTo>
                <a:lnTo>
                  <a:pt x="345128" y="1431"/>
                </a:lnTo>
                <a:cubicBezTo>
                  <a:pt x="346564" y="0"/>
                  <a:pt x="348000" y="0"/>
                  <a:pt x="3494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79618" y="1886934"/>
            <a:ext cx="11612382" cy="420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chemeClr val="accent2"/>
                </a:solidFill>
                <a:latin typeface="+mn-ea"/>
              </a:rPr>
              <a:t>上飞机前</a:t>
            </a:r>
            <a:r>
              <a:rPr lang="zh-CN" altLang="en-US" sz="2800" dirty="0">
                <a:latin typeface="+mn-ea"/>
              </a:rPr>
              <a:t>：</a:t>
            </a:r>
            <a:r>
              <a:rPr lang="zh-CN" altLang="en-US" sz="2400" dirty="0"/>
              <a:t>应仔细检查自己所带行李，对于贵重物品如证件、现金、</a:t>
            </a:r>
            <a:r>
              <a:rPr lang="en-US" altLang="zh-CN" sz="2400" dirty="0"/>
              <a:t>I-20/</a:t>
            </a:r>
            <a:r>
              <a:rPr lang="zh-CN" altLang="en-US" sz="2400" dirty="0"/>
              <a:t>录取通知书等应放在随身行李中。</a:t>
            </a:r>
            <a:endParaRPr lang="en-US" altLang="zh-CN" sz="2400" dirty="0"/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chemeClr val="accent2"/>
                </a:solidFill>
                <a:latin typeface="+mn-ea"/>
              </a:rPr>
              <a:t>飞机上</a:t>
            </a:r>
            <a:r>
              <a:rPr lang="zh-CN" altLang="en-US" sz="2800" dirty="0">
                <a:latin typeface="+mn-ea"/>
              </a:rPr>
              <a:t>：</a:t>
            </a:r>
            <a:r>
              <a:rPr lang="zh-CN" altLang="en-US" sz="2400" dirty="0"/>
              <a:t>需填写入境卡和海关申报表。</a:t>
            </a:r>
            <a:endParaRPr lang="en-US" altLang="zh-CN" sz="2400" dirty="0"/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chemeClr val="accent2"/>
                </a:solidFill>
                <a:latin typeface="+mn-ea"/>
              </a:rPr>
              <a:t>入境过关</a:t>
            </a:r>
            <a:r>
              <a:rPr lang="zh-CN" altLang="en-US" sz="2800" dirty="0">
                <a:latin typeface="+mn-ea"/>
              </a:rPr>
              <a:t>：</a:t>
            </a:r>
            <a:r>
              <a:rPr lang="zh-CN" altLang="en-US" sz="2400" dirty="0"/>
              <a:t>海关会检查你的护照和邀请信，请务必保管好这些文件。海关会问一些问题，比如你为什么来，要呆多久等，请根据实际情况回答</a:t>
            </a:r>
            <a:r>
              <a:rPr lang="en-US" altLang="zh-CN" sz="2400" dirty="0"/>
              <a:t>~</a:t>
            </a:r>
          </a:p>
          <a:p>
            <a:pPr>
              <a:lnSpc>
                <a:spcPct val="130000"/>
              </a:lnSpc>
            </a:pPr>
            <a:r>
              <a:rPr lang="en-US" altLang="zh-CN" dirty="0">
                <a:latin typeface="+mn-ea"/>
              </a:rPr>
              <a:t>【</a:t>
            </a:r>
            <a:r>
              <a:rPr lang="zh-CN" altLang="en-US" dirty="0">
                <a:latin typeface="+mn-ea"/>
              </a:rPr>
              <a:t>水果，肉类，奶酪等食品是不能带的，即使实在行李里，也有很大可能性会被发现。重则处罚，轻则没收。</a:t>
            </a:r>
            <a:r>
              <a:rPr lang="en-US" altLang="zh-CN" dirty="0">
                <a:latin typeface="+mn-ea"/>
              </a:rPr>
              <a:t>】</a:t>
            </a:r>
            <a:endParaRPr lang="zh-CN" altLang="en-US" dirty="0"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chemeClr val="accent2"/>
                </a:solidFill>
                <a:latin typeface="+mn-ea"/>
              </a:rPr>
              <a:t>取行李</a:t>
            </a:r>
            <a:r>
              <a:rPr lang="zh-CN" altLang="en-US" sz="2800" dirty="0">
                <a:latin typeface="+mn-ea"/>
              </a:rPr>
              <a:t>：</a:t>
            </a:r>
            <a:r>
              <a:rPr lang="zh-CN" altLang="en-US" sz="2400" dirty="0"/>
              <a:t>过关后，根据发光的指示牌去自己航班号的</a:t>
            </a:r>
            <a:r>
              <a:rPr lang="en-US" altLang="zh-CN" sz="2400" dirty="0" err="1"/>
              <a:t>Craousel</a:t>
            </a:r>
            <a:r>
              <a:rPr lang="zh-CN" altLang="en-US" sz="2400" dirty="0"/>
              <a:t>取行李。</a:t>
            </a:r>
            <a:endParaRPr lang="en-US" altLang="zh-CN" sz="2400" dirty="0"/>
          </a:p>
          <a:p>
            <a:pPr>
              <a:lnSpc>
                <a:spcPct val="130000"/>
              </a:lnSpc>
            </a:pPr>
            <a:endParaRPr lang="en-US" altLang="zh-CN" sz="2800" b="1" dirty="0">
              <a:solidFill>
                <a:schemeClr val="accent2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矩形 168"/>
          <p:cNvSpPr/>
          <p:nvPr/>
        </p:nvSpPr>
        <p:spPr>
          <a:xfrm>
            <a:off x="0" y="0"/>
            <a:ext cx="12192000" cy="1650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0" name="矩形 169"/>
          <p:cNvSpPr/>
          <p:nvPr/>
        </p:nvSpPr>
        <p:spPr>
          <a:xfrm>
            <a:off x="169250" y="404312"/>
            <a:ext cx="5366739" cy="1257300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zh-CN" altLang="en-US" sz="8800" b="1" dirty="0">
                <a:solidFill>
                  <a:schemeClr val="bg1"/>
                </a:solidFill>
              </a:rPr>
              <a:t>初到海外</a:t>
            </a:r>
          </a:p>
        </p:txBody>
      </p:sp>
      <p:sp>
        <p:nvSpPr>
          <p:cNvPr id="18" name="椭圆 2"/>
          <p:cNvSpPr/>
          <p:nvPr/>
        </p:nvSpPr>
        <p:spPr>
          <a:xfrm>
            <a:off x="1005001" y="4193763"/>
            <a:ext cx="863372" cy="953568"/>
          </a:xfrm>
          <a:custGeom>
            <a:avLst/>
            <a:gdLst>
              <a:gd name="T0" fmla="*/ 6358 w 6390"/>
              <a:gd name="T1" fmla="*/ 4216 h 7067"/>
              <a:gd name="T2" fmla="*/ 6039 w 6390"/>
              <a:gd name="T3" fmla="*/ 790 h 7067"/>
              <a:gd name="T4" fmla="*/ 5338 w 6390"/>
              <a:gd name="T5" fmla="*/ 85 h 7067"/>
              <a:gd name="T6" fmla="*/ 1695 w 6390"/>
              <a:gd name="T7" fmla="*/ 1251 h 7067"/>
              <a:gd name="T8" fmla="*/ 1134 w 6390"/>
              <a:gd name="T9" fmla="*/ 5906 h 7067"/>
              <a:gd name="T10" fmla="*/ 5801 w 6390"/>
              <a:gd name="T11" fmla="*/ 5455 h 7067"/>
              <a:gd name="T12" fmla="*/ 6059 w 6390"/>
              <a:gd name="T13" fmla="*/ 5161 h 7067"/>
              <a:gd name="T14" fmla="*/ 6358 w 6390"/>
              <a:gd name="T15" fmla="*/ 4216 h 7067"/>
              <a:gd name="T16" fmla="*/ 2399 w 6390"/>
              <a:gd name="T17" fmla="*/ 1598 h 7067"/>
              <a:gd name="T18" fmla="*/ 2997 w 6390"/>
              <a:gd name="T19" fmla="*/ 2196 h 7067"/>
              <a:gd name="T20" fmla="*/ 2399 w 6390"/>
              <a:gd name="T21" fmla="*/ 2794 h 7067"/>
              <a:gd name="T22" fmla="*/ 1800 w 6390"/>
              <a:gd name="T23" fmla="*/ 2196 h 7067"/>
              <a:gd name="T24" fmla="*/ 2399 w 6390"/>
              <a:gd name="T25" fmla="*/ 1598 h 7067"/>
              <a:gd name="T26" fmla="*/ 1647 w 6390"/>
              <a:gd name="T27" fmla="*/ 4555 h 7067"/>
              <a:gd name="T28" fmla="*/ 1049 w 6390"/>
              <a:gd name="T29" fmla="*/ 3957 h 7067"/>
              <a:gd name="T30" fmla="*/ 1647 w 6390"/>
              <a:gd name="T31" fmla="*/ 3359 h 7067"/>
              <a:gd name="T32" fmla="*/ 2246 w 6390"/>
              <a:gd name="T33" fmla="*/ 3957 h 7067"/>
              <a:gd name="T34" fmla="*/ 1647 w 6390"/>
              <a:gd name="T35" fmla="*/ 4555 h 7067"/>
              <a:gd name="T36" fmla="*/ 2688 w 6390"/>
              <a:gd name="T37" fmla="*/ 5994 h 7067"/>
              <a:gd name="T38" fmla="*/ 2090 w 6390"/>
              <a:gd name="T39" fmla="*/ 5396 h 7067"/>
              <a:gd name="T40" fmla="*/ 2688 w 6390"/>
              <a:gd name="T41" fmla="*/ 4798 h 7067"/>
              <a:gd name="T42" fmla="*/ 3286 w 6390"/>
              <a:gd name="T43" fmla="*/ 5396 h 7067"/>
              <a:gd name="T44" fmla="*/ 2688 w 6390"/>
              <a:gd name="T45" fmla="*/ 5994 h 7067"/>
              <a:gd name="T46" fmla="*/ 3544 w 6390"/>
              <a:gd name="T47" fmla="*/ 1168 h 7067"/>
              <a:gd name="T48" fmla="*/ 4142 w 6390"/>
              <a:gd name="T49" fmla="*/ 570 h 7067"/>
              <a:gd name="T50" fmla="*/ 4740 w 6390"/>
              <a:gd name="T51" fmla="*/ 1168 h 7067"/>
              <a:gd name="T52" fmla="*/ 4142 w 6390"/>
              <a:gd name="T53" fmla="*/ 1766 h 7067"/>
              <a:gd name="T54" fmla="*/ 3544 w 6390"/>
              <a:gd name="T55" fmla="*/ 1168 h 7067"/>
              <a:gd name="T56" fmla="*/ 4446 w 6390"/>
              <a:gd name="T57" fmla="*/ 5615 h 7067"/>
              <a:gd name="T58" fmla="*/ 3848 w 6390"/>
              <a:gd name="T59" fmla="*/ 5017 h 7067"/>
              <a:gd name="T60" fmla="*/ 4446 w 6390"/>
              <a:gd name="T61" fmla="*/ 4419 h 7067"/>
              <a:gd name="T62" fmla="*/ 5044 w 6390"/>
              <a:gd name="T63" fmla="*/ 5017 h 7067"/>
              <a:gd name="T64" fmla="*/ 4446 w 6390"/>
              <a:gd name="T65" fmla="*/ 5615 h 70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390" h="7067">
                <a:moveTo>
                  <a:pt x="6358" y="4216"/>
                </a:moveTo>
                <a:lnTo>
                  <a:pt x="6039" y="790"/>
                </a:lnTo>
                <a:cubicBezTo>
                  <a:pt x="6004" y="417"/>
                  <a:pt x="5710" y="121"/>
                  <a:pt x="5338" y="85"/>
                </a:cubicBezTo>
                <a:cubicBezTo>
                  <a:pt x="4473" y="0"/>
                  <a:pt x="2946" y="219"/>
                  <a:pt x="1695" y="1251"/>
                </a:cubicBezTo>
                <a:cubicBezTo>
                  <a:pt x="139" y="2536"/>
                  <a:pt x="0" y="4746"/>
                  <a:pt x="1134" y="5906"/>
                </a:cubicBezTo>
                <a:cubicBezTo>
                  <a:pt x="2267" y="7067"/>
                  <a:pt x="4357" y="6865"/>
                  <a:pt x="5801" y="5455"/>
                </a:cubicBezTo>
                <a:cubicBezTo>
                  <a:pt x="5801" y="5455"/>
                  <a:pt x="5920" y="5323"/>
                  <a:pt x="6059" y="5161"/>
                </a:cubicBezTo>
                <a:cubicBezTo>
                  <a:pt x="6282" y="4899"/>
                  <a:pt x="6390" y="4558"/>
                  <a:pt x="6358" y="4216"/>
                </a:cubicBezTo>
                <a:close/>
                <a:moveTo>
                  <a:pt x="2399" y="1598"/>
                </a:moveTo>
                <a:cubicBezTo>
                  <a:pt x="2729" y="1598"/>
                  <a:pt x="2997" y="1865"/>
                  <a:pt x="2997" y="2196"/>
                </a:cubicBezTo>
                <a:cubicBezTo>
                  <a:pt x="2997" y="2526"/>
                  <a:pt x="2729" y="2794"/>
                  <a:pt x="2399" y="2794"/>
                </a:cubicBezTo>
                <a:cubicBezTo>
                  <a:pt x="2068" y="2794"/>
                  <a:pt x="1800" y="2526"/>
                  <a:pt x="1800" y="2196"/>
                </a:cubicBezTo>
                <a:cubicBezTo>
                  <a:pt x="1800" y="1865"/>
                  <a:pt x="2068" y="1598"/>
                  <a:pt x="2399" y="1598"/>
                </a:cubicBezTo>
                <a:close/>
                <a:moveTo>
                  <a:pt x="1647" y="4555"/>
                </a:moveTo>
                <a:cubicBezTo>
                  <a:pt x="1317" y="4555"/>
                  <a:pt x="1049" y="4288"/>
                  <a:pt x="1049" y="3957"/>
                </a:cubicBezTo>
                <a:cubicBezTo>
                  <a:pt x="1049" y="3627"/>
                  <a:pt x="1317" y="3359"/>
                  <a:pt x="1647" y="3359"/>
                </a:cubicBezTo>
                <a:cubicBezTo>
                  <a:pt x="1978" y="3359"/>
                  <a:pt x="2246" y="3627"/>
                  <a:pt x="2246" y="3957"/>
                </a:cubicBezTo>
                <a:cubicBezTo>
                  <a:pt x="2246" y="4288"/>
                  <a:pt x="1978" y="4555"/>
                  <a:pt x="1647" y="4555"/>
                </a:cubicBezTo>
                <a:close/>
                <a:moveTo>
                  <a:pt x="2688" y="5994"/>
                </a:moveTo>
                <a:cubicBezTo>
                  <a:pt x="2358" y="5994"/>
                  <a:pt x="2090" y="5726"/>
                  <a:pt x="2090" y="5396"/>
                </a:cubicBezTo>
                <a:cubicBezTo>
                  <a:pt x="2090" y="5066"/>
                  <a:pt x="2358" y="4798"/>
                  <a:pt x="2688" y="4798"/>
                </a:cubicBezTo>
                <a:cubicBezTo>
                  <a:pt x="3018" y="4798"/>
                  <a:pt x="3286" y="5066"/>
                  <a:pt x="3286" y="5396"/>
                </a:cubicBezTo>
                <a:cubicBezTo>
                  <a:pt x="3286" y="5726"/>
                  <a:pt x="3018" y="5994"/>
                  <a:pt x="2688" y="5994"/>
                </a:cubicBezTo>
                <a:close/>
                <a:moveTo>
                  <a:pt x="3544" y="1168"/>
                </a:moveTo>
                <a:cubicBezTo>
                  <a:pt x="3544" y="838"/>
                  <a:pt x="3811" y="570"/>
                  <a:pt x="4142" y="570"/>
                </a:cubicBezTo>
                <a:cubicBezTo>
                  <a:pt x="4472" y="570"/>
                  <a:pt x="4740" y="838"/>
                  <a:pt x="4740" y="1168"/>
                </a:cubicBezTo>
                <a:cubicBezTo>
                  <a:pt x="4740" y="1498"/>
                  <a:pt x="4472" y="1766"/>
                  <a:pt x="4142" y="1766"/>
                </a:cubicBezTo>
                <a:cubicBezTo>
                  <a:pt x="3811" y="1766"/>
                  <a:pt x="3544" y="1498"/>
                  <a:pt x="3544" y="1168"/>
                </a:cubicBezTo>
                <a:close/>
                <a:moveTo>
                  <a:pt x="4446" y="5615"/>
                </a:moveTo>
                <a:cubicBezTo>
                  <a:pt x="4115" y="5615"/>
                  <a:pt x="3848" y="5347"/>
                  <a:pt x="3848" y="5017"/>
                </a:cubicBezTo>
                <a:cubicBezTo>
                  <a:pt x="3848" y="4687"/>
                  <a:pt x="4115" y="4419"/>
                  <a:pt x="4446" y="4419"/>
                </a:cubicBezTo>
                <a:cubicBezTo>
                  <a:pt x="4776" y="4419"/>
                  <a:pt x="5044" y="4687"/>
                  <a:pt x="5044" y="5017"/>
                </a:cubicBezTo>
                <a:cubicBezTo>
                  <a:pt x="5044" y="5347"/>
                  <a:pt x="4776" y="5615"/>
                  <a:pt x="4446" y="56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1" name="椭圆 13"/>
          <p:cNvSpPr/>
          <p:nvPr/>
        </p:nvSpPr>
        <p:spPr>
          <a:xfrm>
            <a:off x="3289560" y="4349471"/>
            <a:ext cx="953566" cy="642154"/>
          </a:xfrm>
          <a:custGeom>
            <a:avLst/>
            <a:gdLst>
              <a:gd name="T0" fmla="*/ 255 w 633"/>
              <a:gd name="T1" fmla="*/ 312 h 427"/>
              <a:gd name="T2" fmla="*/ 131 w 633"/>
              <a:gd name="T3" fmla="*/ 312 h 427"/>
              <a:gd name="T4" fmla="*/ 100 w 633"/>
              <a:gd name="T5" fmla="*/ 427 h 427"/>
              <a:gd name="T6" fmla="*/ 0 w 633"/>
              <a:gd name="T7" fmla="*/ 427 h 427"/>
              <a:gd name="T8" fmla="*/ 131 w 633"/>
              <a:gd name="T9" fmla="*/ 0 h 427"/>
              <a:gd name="T10" fmla="*/ 259 w 633"/>
              <a:gd name="T11" fmla="*/ 0 h 427"/>
              <a:gd name="T12" fmla="*/ 370 w 633"/>
              <a:gd name="T13" fmla="*/ 352 h 427"/>
              <a:gd name="T14" fmla="*/ 442 w 633"/>
              <a:gd name="T15" fmla="*/ 120 h 427"/>
              <a:gd name="T16" fmla="*/ 536 w 633"/>
              <a:gd name="T17" fmla="*/ 120 h 427"/>
              <a:gd name="T18" fmla="*/ 633 w 633"/>
              <a:gd name="T19" fmla="*/ 427 h 427"/>
              <a:gd name="T20" fmla="*/ 556 w 633"/>
              <a:gd name="T21" fmla="*/ 427 h 427"/>
              <a:gd name="T22" fmla="*/ 532 w 633"/>
              <a:gd name="T23" fmla="*/ 343 h 427"/>
              <a:gd name="T24" fmla="*/ 442 w 633"/>
              <a:gd name="T25" fmla="*/ 343 h 427"/>
              <a:gd name="T26" fmla="*/ 420 w 633"/>
              <a:gd name="T27" fmla="*/ 427 h 427"/>
              <a:gd name="T28" fmla="*/ 288 w 633"/>
              <a:gd name="T29" fmla="*/ 427 h 427"/>
              <a:gd name="T30" fmla="*/ 255 w 633"/>
              <a:gd name="T31" fmla="*/ 312 h 427"/>
              <a:gd name="T32" fmla="*/ 145 w 633"/>
              <a:gd name="T33" fmla="*/ 243 h 427"/>
              <a:gd name="T34" fmla="*/ 241 w 633"/>
              <a:gd name="T35" fmla="*/ 243 h 427"/>
              <a:gd name="T36" fmla="*/ 214 w 633"/>
              <a:gd name="T37" fmla="*/ 152 h 427"/>
              <a:gd name="T38" fmla="*/ 202 w 633"/>
              <a:gd name="T39" fmla="*/ 111 h 427"/>
              <a:gd name="T40" fmla="*/ 192 w 633"/>
              <a:gd name="T41" fmla="*/ 70 h 427"/>
              <a:gd name="T42" fmla="*/ 191 w 633"/>
              <a:gd name="T43" fmla="*/ 70 h 427"/>
              <a:gd name="T44" fmla="*/ 181 w 633"/>
              <a:gd name="T45" fmla="*/ 111 h 427"/>
              <a:gd name="T46" fmla="*/ 171 w 633"/>
              <a:gd name="T47" fmla="*/ 153 h 427"/>
              <a:gd name="T48" fmla="*/ 145 w 633"/>
              <a:gd name="T49" fmla="*/ 243 h 427"/>
              <a:gd name="T50" fmla="*/ 453 w 633"/>
              <a:gd name="T51" fmla="*/ 293 h 427"/>
              <a:gd name="T52" fmla="*/ 522 w 633"/>
              <a:gd name="T53" fmla="*/ 293 h 427"/>
              <a:gd name="T54" fmla="*/ 502 w 633"/>
              <a:gd name="T55" fmla="*/ 227 h 427"/>
              <a:gd name="T56" fmla="*/ 494 w 633"/>
              <a:gd name="T57" fmla="*/ 197 h 427"/>
              <a:gd name="T58" fmla="*/ 487 w 633"/>
              <a:gd name="T59" fmla="*/ 167 h 427"/>
              <a:gd name="T60" fmla="*/ 486 w 633"/>
              <a:gd name="T61" fmla="*/ 167 h 427"/>
              <a:gd name="T62" fmla="*/ 479 w 633"/>
              <a:gd name="T63" fmla="*/ 197 h 427"/>
              <a:gd name="T64" fmla="*/ 471 w 633"/>
              <a:gd name="T65" fmla="*/ 228 h 427"/>
              <a:gd name="T66" fmla="*/ 453 w 633"/>
              <a:gd name="T67" fmla="*/ 293 h 427"/>
              <a:gd name="T68" fmla="*/ 406 w 633"/>
              <a:gd name="T69" fmla="*/ 0 h 427"/>
              <a:gd name="T70" fmla="*/ 566 w 633"/>
              <a:gd name="T71" fmla="*/ 0 h 427"/>
              <a:gd name="T72" fmla="*/ 486 w 633"/>
              <a:gd name="T73" fmla="*/ 80 h 427"/>
              <a:gd name="T74" fmla="*/ 406 w 633"/>
              <a:gd name="T75" fmla="*/ 0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33" h="427">
                <a:moveTo>
                  <a:pt x="255" y="312"/>
                </a:moveTo>
                <a:lnTo>
                  <a:pt x="131" y="312"/>
                </a:lnTo>
                <a:lnTo>
                  <a:pt x="100" y="427"/>
                </a:lnTo>
                <a:lnTo>
                  <a:pt x="0" y="427"/>
                </a:lnTo>
                <a:lnTo>
                  <a:pt x="131" y="0"/>
                </a:lnTo>
                <a:lnTo>
                  <a:pt x="259" y="0"/>
                </a:lnTo>
                <a:lnTo>
                  <a:pt x="370" y="352"/>
                </a:lnTo>
                <a:lnTo>
                  <a:pt x="442" y="120"/>
                </a:lnTo>
                <a:lnTo>
                  <a:pt x="536" y="120"/>
                </a:lnTo>
                <a:lnTo>
                  <a:pt x="633" y="427"/>
                </a:lnTo>
                <a:lnTo>
                  <a:pt x="556" y="427"/>
                </a:lnTo>
                <a:lnTo>
                  <a:pt x="532" y="343"/>
                </a:lnTo>
                <a:lnTo>
                  <a:pt x="442" y="343"/>
                </a:lnTo>
                <a:lnTo>
                  <a:pt x="420" y="427"/>
                </a:lnTo>
                <a:lnTo>
                  <a:pt x="288" y="427"/>
                </a:lnTo>
                <a:lnTo>
                  <a:pt x="255" y="312"/>
                </a:lnTo>
                <a:close/>
                <a:moveTo>
                  <a:pt x="145" y="243"/>
                </a:moveTo>
                <a:lnTo>
                  <a:pt x="241" y="243"/>
                </a:lnTo>
                <a:lnTo>
                  <a:pt x="214" y="152"/>
                </a:lnTo>
                <a:lnTo>
                  <a:pt x="202" y="111"/>
                </a:lnTo>
                <a:lnTo>
                  <a:pt x="192" y="70"/>
                </a:lnTo>
                <a:lnTo>
                  <a:pt x="191" y="70"/>
                </a:lnTo>
                <a:lnTo>
                  <a:pt x="181" y="111"/>
                </a:lnTo>
                <a:lnTo>
                  <a:pt x="171" y="153"/>
                </a:lnTo>
                <a:lnTo>
                  <a:pt x="145" y="243"/>
                </a:lnTo>
                <a:close/>
                <a:moveTo>
                  <a:pt x="453" y="293"/>
                </a:moveTo>
                <a:lnTo>
                  <a:pt x="522" y="293"/>
                </a:lnTo>
                <a:lnTo>
                  <a:pt x="502" y="227"/>
                </a:lnTo>
                <a:lnTo>
                  <a:pt x="494" y="197"/>
                </a:lnTo>
                <a:lnTo>
                  <a:pt x="487" y="167"/>
                </a:lnTo>
                <a:lnTo>
                  <a:pt x="486" y="167"/>
                </a:lnTo>
                <a:lnTo>
                  <a:pt x="479" y="197"/>
                </a:lnTo>
                <a:lnTo>
                  <a:pt x="471" y="228"/>
                </a:lnTo>
                <a:lnTo>
                  <a:pt x="453" y="293"/>
                </a:lnTo>
                <a:close/>
                <a:moveTo>
                  <a:pt x="406" y="0"/>
                </a:moveTo>
                <a:lnTo>
                  <a:pt x="566" y="0"/>
                </a:lnTo>
                <a:lnTo>
                  <a:pt x="486" y="80"/>
                </a:lnTo>
                <a:lnTo>
                  <a:pt x="40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2" name="椭圆 14"/>
          <p:cNvSpPr/>
          <p:nvPr/>
        </p:nvSpPr>
        <p:spPr>
          <a:xfrm>
            <a:off x="5619216" y="4292653"/>
            <a:ext cx="953566" cy="755788"/>
          </a:xfrm>
          <a:custGeom>
            <a:avLst/>
            <a:gdLst>
              <a:gd name="connsiteX0" fmla="*/ 459245 w 607639"/>
              <a:gd name="connsiteY0" fmla="*/ 276616 h 481609"/>
              <a:gd name="connsiteX1" fmla="*/ 565794 w 607639"/>
              <a:gd name="connsiteY1" fmla="*/ 345419 h 481609"/>
              <a:gd name="connsiteX2" fmla="*/ 555557 w 607639"/>
              <a:gd name="connsiteY2" fmla="*/ 361153 h 481609"/>
              <a:gd name="connsiteX3" fmla="*/ 449008 w 607639"/>
              <a:gd name="connsiteY3" fmla="*/ 292350 h 481609"/>
              <a:gd name="connsiteX4" fmla="*/ 264885 w 607639"/>
              <a:gd name="connsiteY4" fmla="*/ 270266 h 481609"/>
              <a:gd name="connsiteX5" fmla="*/ 459099 w 607639"/>
              <a:gd name="connsiteY5" fmla="*/ 389127 h 481609"/>
              <a:gd name="connsiteX6" fmla="*/ 449308 w 607639"/>
              <a:gd name="connsiteY6" fmla="*/ 405117 h 481609"/>
              <a:gd name="connsiteX7" fmla="*/ 255094 w 607639"/>
              <a:gd name="connsiteY7" fmla="*/ 286256 h 481609"/>
              <a:gd name="connsiteX8" fmla="*/ 46997 w 607639"/>
              <a:gd name="connsiteY8" fmla="*/ 262715 h 481609"/>
              <a:gd name="connsiteX9" fmla="*/ 90818 w 607639"/>
              <a:gd name="connsiteY9" fmla="*/ 262715 h 481609"/>
              <a:gd name="connsiteX10" fmla="*/ 90818 w 607639"/>
              <a:gd name="connsiteY10" fmla="*/ 281415 h 481609"/>
              <a:gd name="connsiteX11" fmla="*/ 46997 w 607639"/>
              <a:gd name="connsiteY11" fmla="*/ 281415 h 481609"/>
              <a:gd name="connsiteX12" fmla="*/ 260073 w 607639"/>
              <a:gd name="connsiteY12" fmla="*/ 233117 h 481609"/>
              <a:gd name="connsiteX13" fmla="*/ 18780 w 607639"/>
              <a:gd name="connsiteY13" fmla="*/ 389713 h 481609"/>
              <a:gd name="connsiteX14" fmla="*/ 18780 w 607639"/>
              <a:gd name="connsiteY14" fmla="*/ 462857 h 481609"/>
              <a:gd name="connsiteX15" fmla="*/ 588859 w 607639"/>
              <a:gd name="connsiteY15" fmla="*/ 462857 h 481609"/>
              <a:gd name="connsiteX16" fmla="*/ 588859 w 607639"/>
              <a:gd name="connsiteY16" fmla="*/ 433706 h 481609"/>
              <a:gd name="connsiteX17" fmla="*/ 379696 w 607639"/>
              <a:gd name="connsiteY17" fmla="*/ 306083 h 481609"/>
              <a:gd name="connsiteX18" fmla="*/ 473953 w 607639"/>
              <a:gd name="connsiteY18" fmla="*/ 227607 h 481609"/>
              <a:gd name="connsiteX19" fmla="*/ 399812 w 607639"/>
              <a:gd name="connsiteY19" fmla="*/ 296395 h 481609"/>
              <a:gd name="connsiteX20" fmla="*/ 588859 w 607639"/>
              <a:gd name="connsiteY20" fmla="*/ 411665 h 481609"/>
              <a:gd name="connsiteX21" fmla="*/ 588859 w 607639"/>
              <a:gd name="connsiteY21" fmla="*/ 302172 h 481609"/>
              <a:gd name="connsiteX22" fmla="*/ 109659 w 607639"/>
              <a:gd name="connsiteY22" fmla="*/ 212614 h 481609"/>
              <a:gd name="connsiteX23" fmla="*/ 153410 w 607639"/>
              <a:gd name="connsiteY23" fmla="*/ 212614 h 481609"/>
              <a:gd name="connsiteX24" fmla="*/ 153410 w 607639"/>
              <a:gd name="connsiteY24" fmla="*/ 231384 h 481609"/>
              <a:gd name="connsiteX25" fmla="*/ 109659 w 607639"/>
              <a:gd name="connsiteY25" fmla="*/ 231384 h 481609"/>
              <a:gd name="connsiteX26" fmla="*/ 460439 w 607639"/>
              <a:gd name="connsiteY26" fmla="*/ 137532 h 481609"/>
              <a:gd name="connsiteX27" fmla="*/ 504190 w 607639"/>
              <a:gd name="connsiteY27" fmla="*/ 137532 h 481609"/>
              <a:gd name="connsiteX28" fmla="*/ 504190 w 607639"/>
              <a:gd name="connsiteY28" fmla="*/ 156302 h 481609"/>
              <a:gd name="connsiteX29" fmla="*/ 460439 w 607639"/>
              <a:gd name="connsiteY29" fmla="*/ 156302 h 481609"/>
              <a:gd name="connsiteX30" fmla="*/ 523102 w 607639"/>
              <a:gd name="connsiteY30" fmla="*/ 100062 h 481609"/>
              <a:gd name="connsiteX31" fmla="*/ 566853 w 607639"/>
              <a:gd name="connsiteY31" fmla="*/ 100062 h 481609"/>
              <a:gd name="connsiteX32" fmla="*/ 566853 w 607639"/>
              <a:gd name="connsiteY32" fmla="*/ 118832 h 481609"/>
              <a:gd name="connsiteX33" fmla="*/ 523102 w 607639"/>
              <a:gd name="connsiteY33" fmla="*/ 118832 h 481609"/>
              <a:gd name="connsiteX34" fmla="*/ 134661 w 607639"/>
              <a:gd name="connsiteY34" fmla="*/ 87492 h 481609"/>
              <a:gd name="connsiteX35" fmla="*/ 113212 w 607639"/>
              <a:gd name="connsiteY35" fmla="*/ 105097 h 481609"/>
              <a:gd name="connsiteX36" fmla="*/ 110810 w 607639"/>
              <a:gd name="connsiteY36" fmla="*/ 117190 h 481609"/>
              <a:gd name="connsiteX37" fmla="*/ 101643 w 607639"/>
              <a:gd name="connsiteY37" fmla="*/ 112566 h 481609"/>
              <a:gd name="connsiteX38" fmla="*/ 81440 w 607639"/>
              <a:gd name="connsiteY38" fmla="*/ 134439 h 481609"/>
              <a:gd name="connsiteX39" fmla="*/ 103334 w 607639"/>
              <a:gd name="connsiteY39" fmla="*/ 156312 h 481609"/>
              <a:gd name="connsiteX40" fmla="*/ 184766 w 607639"/>
              <a:gd name="connsiteY40" fmla="*/ 156312 h 481609"/>
              <a:gd name="connsiteX41" fmla="*/ 206660 w 607639"/>
              <a:gd name="connsiteY41" fmla="*/ 134439 h 481609"/>
              <a:gd name="connsiteX42" fmla="*/ 184766 w 607639"/>
              <a:gd name="connsiteY42" fmla="*/ 112566 h 481609"/>
              <a:gd name="connsiteX43" fmla="*/ 171595 w 607639"/>
              <a:gd name="connsiteY43" fmla="*/ 117101 h 481609"/>
              <a:gd name="connsiteX44" fmla="*/ 156554 w 607639"/>
              <a:gd name="connsiteY44" fmla="*/ 128126 h 481609"/>
              <a:gd name="connsiteX45" fmla="*/ 156554 w 607639"/>
              <a:gd name="connsiteY45" fmla="*/ 109365 h 481609"/>
              <a:gd name="connsiteX46" fmla="*/ 134661 w 607639"/>
              <a:gd name="connsiteY46" fmla="*/ 87492 h 481609"/>
              <a:gd name="connsiteX47" fmla="*/ 363315 w 607639"/>
              <a:gd name="connsiteY47" fmla="*/ 68782 h 481609"/>
              <a:gd name="connsiteX48" fmla="*/ 306985 w 607639"/>
              <a:gd name="connsiteY48" fmla="*/ 125033 h 481609"/>
              <a:gd name="connsiteX49" fmla="*/ 363315 w 607639"/>
              <a:gd name="connsiteY49" fmla="*/ 181373 h 481609"/>
              <a:gd name="connsiteX50" fmla="*/ 419646 w 607639"/>
              <a:gd name="connsiteY50" fmla="*/ 125033 h 481609"/>
              <a:gd name="connsiteX51" fmla="*/ 363315 w 607639"/>
              <a:gd name="connsiteY51" fmla="*/ 68782 h 481609"/>
              <a:gd name="connsiteX52" fmla="*/ 134661 w 607639"/>
              <a:gd name="connsiteY52" fmla="*/ 68731 h 481609"/>
              <a:gd name="connsiteX53" fmla="*/ 172930 w 607639"/>
              <a:gd name="connsiteY53" fmla="*/ 95583 h 481609"/>
              <a:gd name="connsiteX54" fmla="*/ 184766 w 607639"/>
              <a:gd name="connsiteY54" fmla="*/ 93716 h 481609"/>
              <a:gd name="connsiteX55" fmla="*/ 225527 w 607639"/>
              <a:gd name="connsiteY55" fmla="*/ 134439 h 481609"/>
              <a:gd name="connsiteX56" fmla="*/ 184766 w 607639"/>
              <a:gd name="connsiteY56" fmla="*/ 175073 h 481609"/>
              <a:gd name="connsiteX57" fmla="*/ 103334 w 607639"/>
              <a:gd name="connsiteY57" fmla="*/ 175073 h 481609"/>
              <a:gd name="connsiteX58" fmla="*/ 62662 w 607639"/>
              <a:gd name="connsiteY58" fmla="*/ 134439 h 481609"/>
              <a:gd name="connsiteX59" fmla="*/ 96926 w 607639"/>
              <a:gd name="connsiteY59" fmla="*/ 94250 h 481609"/>
              <a:gd name="connsiteX60" fmla="*/ 134661 w 607639"/>
              <a:gd name="connsiteY60" fmla="*/ 68731 h 481609"/>
              <a:gd name="connsiteX61" fmla="*/ 234912 w 607639"/>
              <a:gd name="connsiteY61" fmla="*/ 62521 h 481609"/>
              <a:gd name="connsiteX62" fmla="*/ 278733 w 607639"/>
              <a:gd name="connsiteY62" fmla="*/ 62521 h 481609"/>
              <a:gd name="connsiteX63" fmla="*/ 278733 w 607639"/>
              <a:gd name="connsiteY63" fmla="*/ 81291 h 481609"/>
              <a:gd name="connsiteX64" fmla="*/ 234912 w 607639"/>
              <a:gd name="connsiteY64" fmla="*/ 81291 h 481609"/>
              <a:gd name="connsiteX65" fmla="*/ 491771 w 607639"/>
              <a:gd name="connsiteY65" fmla="*/ 56241 h 481609"/>
              <a:gd name="connsiteX66" fmla="*/ 535522 w 607639"/>
              <a:gd name="connsiteY66" fmla="*/ 56241 h 481609"/>
              <a:gd name="connsiteX67" fmla="*/ 535522 w 607639"/>
              <a:gd name="connsiteY67" fmla="*/ 75011 h 481609"/>
              <a:gd name="connsiteX68" fmla="*/ 491771 w 607639"/>
              <a:gd name="connsiteY68" fmla="*/ 75011 h 481609"/>
              <a:gd name="connsiteX69" fmla="*/ 46997 w 607639"/>
              <a:gd name="connsiteY69" fmla="*/ 50031 h 481609"/>
              <a:gd name="connsiteX70" fmla="*/ 90818 w 607639"/>
              <a:gd name="connsiteY70" fmla="*/ 50031 h 481609"/>
              <a:gd name="connsiteX71" fmla="*/ 90818 w 607639"/>
              <a:gd name="connsiteY71" fmla="*/ 68731 h 481609"/>
              <a:gd name="connsiteX72" fmla="*/ 46997 w 607639"/>
              <a:gd name="connsiteY72" fmla="*/ 68731 h 481609"/>
              <a:gd name="connsiteX73" fmla="*/ 363315 w 607639"/>
              <a:gd name="connsiteY73" fmla="*/ 50031 h 481609"/>
              <a:gd name="connsiteX74" fmla="*/ 438423 w 607639"/>
              <a:gd name="connsiteY74" fmla="*/ 125033 h 481609"/>
              <a:gd name="connsiteX75" fmla="*/ 363315 w 607639"/>
              <a:gd name="connsiteY75" fmla="*/ 200124 h 481609"/>
              <a:gd name="connsiteX76" fmla="*/ 288119 w 607639"/>
              <a:gd name="connsiteY76" fmla="*/ 125033 h 481609"/>
              <a:gd name="connsiteX77" fmla="*/ 363315 w 607639"/>
              <a:gd name="connsiteY77" fmla="*/ 50031 h 481609"/>
              <a:gd name="connsiteX78" fmla="*/ 18780 w 607639"/>
              <a:gd name="connsiteY78" fmla="*/ 18752 h 481609"/>
              <a:gd name="connsiteX79" fmla="*/ 18780 w 607639"/>
              <a:gd name="connsiteY79" fmla="*/ 367406 h 481609"/>
              <a:gd name="connsiteX80" fmla="*/ 259806 w 607639"/>
              <a:gd name="connsiteY80" fmla="*/ 210898 h 481609"/>
              <a:gd name="connsiteX81" fmla="*/ 383168 w 607639"/>
              <a:gd name="connsiteY81" fmla="*/ 286175 h 481609"/>
              <a:gd name="connsiteX82" fmla="*/ 471906 w 607639"/>
              <a:gd name="connsiteY82" fmla="*/ 203877 h 481609"/>
              <a:gd name="connsiteX83" fmla="*/ 588859 w 607639"/>
              <a:gd name="connsiteY83" fmla="*/ 279776 h 481609"/>
              <a:gd name="connsiteX84" fmla="*/ 588859 w 607639"/>
              <a:gd name="connsiteY84" fmla="*/ 18752 h 481609"/>
              <a:gd name="connsiteX85" fmla="*/ 0 w 607639"/>
              <a:gd name="connsiteY85" fmla="*/ 0 h 481609"/>
              <a:gd name="connsiteX86" fmla="*/ 607639 w 607639"/>
              <a:gd name="connsiteY86" fmla="*/ 0 h 481609"/>
              <a:gd name="connsiteX87" fmla="*/ 607639 w 607639"/>
              <a:gd name="connsiteY87" fmla="*/ 481609 h 481609"/>
              <a:gd name="connsiteX88" fmla="*/ 0 w 607639"/>
              <a:gd name="connsiteY88" fmla="*/ 481609 h 481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607639" h="481609">
                <a:moveTo>
                  <a:pt x="459245" y="276616"/>
                </a:moveTo>
                <a:lnTo>
                  <a:pt x="565794" y="345419"/>
                </a:lnTo>
                <a:lnTo>
                  <a:pt x="555557" y="361153"/>
                </a:lnTo>
                <a:lnTo>
                  <a:pt x="449008" y="292350"/>
                </a:lnTo>
                <a:close/>
                <a:moveTo>
                  <a:pt x="264885" y="270266"/>
                </a:moveTo>
                <a:lnTo>
                  <a:pt x="459099" y="389127"/>
                </a:lnTo>
                <a:lnTo>
                  <a:pt x="449308" y="405117"/>
                </a:lnTo>
                <a:lnTo>
                  <a:pt x="255094" y="286256"/>
                </a:lnTo>
                <a:close/>
                <a:moveTo>
                  <a:pt x="46997" y="262715"/>
                </a:moveTo>
                <a:lnTo>
                  <a:pt x="90818" y="262715"/>
                </a:lnTo>
                <a:lnTo>
                  <a:pt x="90818" y="281415"/>
                </a:lnTo>
                <a:lnTo>
                  <a:pt x="46997" y="281415"/>
                </a:lnTo>
                <a:close/>
                <a:moveTo>
                  <a:pt x="260073" y="233117"/>
                </a:moveTo>
                <a:lnTo>
                  <a:pt x="18780" y="389713"/>
                </a:lnTo>
                <a:lnTo>
                  <a:pt x="18780" y="462857"/>
                </a:lnTo>
                <a:lnTo>
                  <a:pt x="588859" y="462857"/>
                </a:lnTo>
                <a:lnTo>
                  <a:pt x="588859" y="433706"/>
                </a:lnTo>
                <a:lnTo>
                  <a:pt x="379696" y="306083"/>
                </a:lnTo>
                <a:close/>
                <a:moveTo>
                  <a:pt x="473953" y="227607"/>
                </a:moveTo>
                <a:lnTo>
                  <a:pt x="399812" y="296395"/>
                </a:lnTo>
                <a:lnTo>
                  <a:pt x="588859" y="411665"/>
                </a:lnTo>
                <a:lnTo>
                  <a:pt x="588859" y="302172"/>
                </a:lnTo>
                <a:close/>
                <a:moveTo>
                  <a:pt x="109659" y="212614"/>
                </a:moveTo>
                <a:lnTo>
                  <a:pt x="153410" y="212614"/>
                </a:lnTo>
                <a:lnTo>
                  <a:pt x="153410" y="231384"/>
                </a:lnTo>
                <a:lnTo>
                  <a:pt x="109659" y="231384"/>
                </a:lnTo>
                <a:close/>
                <a:moveTo>
                  <a:pt x="460439" y="137532"/>
                </a:moveTo>
                <a:lnTo>
                  <a:pt x="504190" y="137532"/>
                </a:lnTo>
                <a:lnTo>
                  <a:pt x="504190" y="156302"/>
                </a:lnTo>
                <a:lnTo>
                  <a:pt x="460439" y="156302"/>
                </a:lnTo>
                <a:close/>
                <a:moveTo>
                  <a:pt x="523102" y="100062"/>
                </a:moveTo>
                <a:lnTo>
                  <a:pt x="566853" y="100062"/>
                </a:lnTo>
                <a:lnTo>
                  <a:pt x="566853" y="118832"/>
                </a:lnTo>
                <a:lnTo>
                  <a:pt x="523102" y="118832"/>
                </a:lnTo>
                <a:close/>
                <a:moveTo>
                  <a:pt x="134661" y="87492"/>
                </a:moveTo>
                <a:cubicBezTo>
                  <a:pt x="124248" y="87492"/>
                  <a:pt x="115259" y="94872"/>
                  <a:pt x="113212" y="105097"/>
                </a:cubicBezTo>
                <a:lnTo>
                  <a:pt x="110810" y="117190"/>
                </a:lnTo>
                <a:lnTo>
                  <a:pt x="101643" y="112566"/>
                </a:lnTo>
                <a:cubicBezTo>
                  <a:pt x="90340" y="113455"/>
                  <a:pt x="81440" y="122969"/>
                  <a:pt x="81440" y="134439"/>
                </a:cubicBezTo>
                <a:cubicBezTo>
                  <a:pt x="81440" y="146531"/>
                  <a:pt x="91230" y="156312"/>
                  <a:pt x="103334" y="156312"/>
                </a:cubicBezTo>
                <a:lnTo>
                  <a:pt x="184766" y="156312"/>
                </a:lnTo>
                <a:cubicBezTo>
                  <a:pt x="196870" y="156312"/>
                  <a:pt x="206660" y="146531"/>
                  <a:pt x="206660" y="134439"/>
                </a:cubicBezTo>
                <a:cubicBezTo>
                  <a:pt x="206660" y="122347"/>
                  <a:pt x="196870" y="112566"/>
                  <a:pt x="184766" y="112566"/>
                </a:cubicBezTo>
                <a:cubicBezTo>
                  <a:pt x="180138" y="112566"/>
                  <a:pt x="175689" y="114078"/>
                  <a:pt x="171595" y="117101"/>
                </a:cubicBezTo>
                <a:lnTo>
                  <a:pt x="156554" y="128126"/>
                </a:lnTo>
                <a:lnTo>
                  <a:pt x="156554" y="109365"/>
                </a:lnTo>
                <a:cubicBezTo>
                  <a:pt x="156554" y="97362"/>
                  <a:pt x="146764" y="87492"/>
                  <a:pt x="134661" y="87492"/>
                </a:cubicBezTo>
                <a:close/>
                <a:moveTo>
                  <a:pt x="363315" y="68782"/>
                </a:moveTo>
                <a:cubicBezTo>
                  <a:pt x="332258" y="68782"/>
                  <a:pt x="306985" y="94019"/>
                  <a:pt x="306985" y="125033"/>
                </a:cubicBezTo>
                <a:cubicBezTo>
                  <a:pt x="306985" y="156136"/>
                  <a:pt x="332258" y="181373"/>
                  <a:pt x="363315" y="181373"/>
                </a:cubicBezTo>
                <a:cubicBezTo>
                  <a:pt x="394373" y="181373"/>
                  <a:pt x="419646" y="156136"/>
                  <a:pt x="419646" y="125033"/>
                </a:cubicBezTo>
                <a:cubicBezTo>
                  <a:pt x="419646" y="94019"/>
                  <a:pt x="394373" y="68782"/>
                  <a:pt x="363315" y="68782"/>
                </a:cubicBezTo>
                <a:close/>
                <a:moveTo>
                  <a:pt x="134661" y="68731"/>
                </a:moveTo>
                <a:cubicBezTo>
                  <a:pt x="152282" y="68731"/>
                  <a:pt x="167323" y="79934"/>
                  <a:pt x="172930" y="95583"/>
                </a:cubicBezTo>
                <a:cubicBezTo>
                  <a:pt x="176756" y="94338"/>
                  <a:pt x="180761" y="93716"/>
                  <a:pt x="184766" y="93716"/>
                </a:cubicBezTo>
                <a:cubicBezTo>
                  <a:pt x="207194" y="93716"/>
                  <a:pt x="225527" y="112032"/>
                  <a:pt x="225527" y="134439"/>
                </a:cubicBezTo>
                <a:cubicBezTo>
                  <a:pt x="225527" y="156845"/>
                  <a:pt x="207194" y="175073"/>
                  <a:pt x="184766" y="175073"/>
                </a:cubicBezTo>
                <a:lnTo>
                  <a:pt x="103334" y="175073"/>
                </a:lnTo>
                <a:cubicBezTo>
                  <a:pt x="80906" y="175073"/>
                  <a:pt x="62662" y="156845"/>
                  <a:pt x="62662" y="134439"/>
                </a:cubicBezTo>
                <a:cubicBezTo>
                  <a:pt x="62662" y="114166"/>
                  <a:pt x="77525" y="97362"/>
                  <a:pt x="96926" y="94250"/>
                </a:cubicBezTo>
                <a:cubicBezTo>
                  <a:pt x="102978" y="79134"/>
                  <a:pt x="117840" y="68731"/>
                  <a:pt x="134661" y="68731"/>
                </a:cubicBezTo>
                <a:close/>
                <a:moveTo>
                  <a:pt x="234912" y="62521"/>
                </a:moveTo>
                <a:lnTo>
                  <a:pt x="278733" y="62521"/>
                </a:lnTo>
                <a:lnTo>
                  <a:pt x="278733" y="81291"/>
                </a:lnTo>
                <a:lnTo>
                  <a:pt x="234912" y="81291"/>
                </a:lnTo>
                <a:close/>
                <a:moveTo>
                  <a:pt x="491771" y="56241"/>
                </a:moveTo>
                <a:lnTo>
                  <a:pt x="535522" y="56241"/>
                </a:lnTo>
                <a:lnTo>
                  <a:pt x="535522" y="75011"/>
                </a:lnTo>
                <a:lnTo>
                  <a:pt x="491771" y="75011"/>
                </a:lnTo>
                <a:close/>
                <a:moveTo>
                  <a:pt x="46997" y="50031"/>
                </a:moveTo>
                <a:lnTo>
                  <a:pt x="90818" y="50031"/>
                </a:lnTo>
                <a:lnTo>
                  <a:pt x="90818" y="68731"/>
                </a:lnTo>
                <a:lnTo>
                  <a:pt x="46997" y="68731"/>
                </a:lnTo>
                <a:close/>
                <a:moveTo>
                  <a:pt x="363315" y="50031"/>
                </a:moveTo>
                <a:cubicBezTo>
                  <a:pt x="404785" y="50031"/>
                  <a:pt x="438423" y="83711"/>
                  <a:pt x="438423" y="125033"/>
                </a:cubicBezTo>
                <a:cubicBezTo>
                  <a:pt x="438423" y="166444"/>
                  <a:pt x="404785" y="200124"/>
                  <a:pt x="363315" y="200124"/>
                </a:cubicBezTo>
                <a:cubicBezTo>
                  <a:pt x="321846" y="200124"/>
                  <a:pt x="288119" y="166444"/>
                  <a:pt x="288119" y="125033"/>
                </a:cubicBezTo>
                <a:cubicBezTo>
                  <a:pt x="288119" y="83711"/>
                  <a:pt x="321846" y="50031"/>
                  <a:pt x="363315" y="50031"/>
                </a:cubicBezTo>
                <a:close/>
                <a:moveTo>
                  <a:pt x="18780" y="18752"/>
                </a:moveTo>
                <a:lnTo>
                  <a:pt x="18780" y="367406"/>
                </a:lnTo>
                <a:lnTo>
                  <a:pt x="259806" y="210898"/>
                </a:lnTo>
                <a:lnTo>
                  <a:pt x="383168" y="286175"/>
                </a:lnTo>
                <a:lnTo>
                  <a:pt x="471906" y="203877"/>
                </a:lnTo>
                <a:lnTo>
                  <a:pt x="588859" y="279776"/>
                </a:lnTo>
                <a:lnTo>
                  <a:pt x="588859" y="18752"/>
                </a:lnTo>
                <a:close/>
                <a:moveTo>
                  <a:pt x="0" y="0"/>
                </a:moveTo>
                <a:lnTo>
                  <a:pt x="607639" y="0"/>
                </a:lnTo>
                <a:lnTo>
                  <a:pt x="607639" y="481609"/>
                </a:lnTo>
                <a:lnTo>
                  <a:pt x="0" y="481609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3" name="椭圆 15"/>
          <p:cNvSpPr/>
          <p:nvPr/>
        </p:nvSpPr>
        <p:spPr>
          <a:xfrm>
            <a:off x="7948871" y="4203483"/>
            <a:ext cx="953568" cy="934128"/>
          </a:xfrm>
          <a:custGeom>
            <a:avLst/>
            <a:gdLst>
              <a:gd name="connsiteX0" fmla="*/ 511598 w 567691"/>
              <a:gd name="connsiteY0" fmla="*/ 416712 h 556118"/>
              <a:gd name="connsiteX1" fmla="*/ 529020 w 567691"/>
              <a:gd name="connsiteY1" fmla="*/ 418504 h 556118"/>
              <a:gd name="connsiteX2" fmla="*/ 554883 w 567691"/>
              <a:gd name="connsiteY2" fmla="*/ 448604 h 556118"/>
              <a:gd name="connsiteX3" fmla="*/ 523272 w 567691"/>
              <a:gd name="connsiteY3" fmla="*/ 474404 h 556118"/>
              <a:gd name="connsiteX4" fmla="*/ 458614 w 567691"/>
              <a:gd name="connsiteY4" fmla="*/ 472970 h 556118"/>
              <a:gd name="connsiteX5" fmla="*/ 395393 w 567691"/>
              <a:gd name="connsiteY5" fmla="*/ 546070 h 556118"/>
              <a:gd name="connsiteX6" fmla="*/ 388209 w 567691"/>
              <a:gd name="connsiteY6" fmla="*/ 548937 h 556118"/>
              <a:gd name="connsiteX7" fmla="*/ 385335 w 567691"/>
              <a:gd name="connsiteY7" fmla="*/ 543203 h 556118"/>
              <a:gd name="connsiteX8" fmla="*/ 458614 w 567691"/>
              <a:gd name="connsiteY8" fmla="*/ 429971 h 556118"/>
              <a:gd name="connsiteX9" fmla="*/ 511598 w 567691"/>
              <a:gd name="connsiteY9" fmla="*/ 416712 h 556118"/>
              <a:gd name="connsiteX10" fmla="*/ 57273 w 567691"/>
              <a:gd name="connsiteY10" fmla="*/ 382543 h 556118"/>
              <a:gd name="connsiteX11" fmla="*/ 144252 w 567691"/>
              <a:gd name="connsiteY11" fmla="*/ 401292 h 556118"/>
              <a:gd name="connsiteX12" fmla="*/ 250447 w 567691"/>
              <a:gd name="connsiteY12" fmla="*/ 550384 h 556118"/>
              <a:gd name="connsiteX13" fmla="*/ 244707 w 567691"/>
              <a:gd name="connsiteY13" fmla="*/ 556118 h 556118"/>
              <a:gd name="connsiteX14" fmla="*/ 238966 w 567691"/>
              <a:gd name="connsiteY14" fmla="*/ 551817 h 556118"/>
              <a:gd name="connsiteX15" fmla="*/ 151427 w 567691"/>
              <a:gd name="connsiteY15" fmla="*/ 447166 h 556118"/>
              <a:gd name="connsiteX16" fmla="*/ 56713 w 567691"/>
              <a:gd name="connsiteY16" fmla="*/ 438565 h 556118"/>
              <a:gd name="connsiteX17" fmla="*/ 25141 w 567691"/>
              <a:gd name="connsiteY17" fmla="*/ 415627 h 556118"/>
              <a:gd name="connsiteX18" fmla="*/ 48102 w 567691"/>
              <a:gd name="connsiteY18" fmla="*/ 382655 h 556118"/>
              <a:gd name="connsiteX19" fmla="*/ 57273 w 567691"/>
              <a:gd name="connsiteY19" fmla="*/ 382543 h 556118"/>
              <a:gd name="connsiteX20" fmla="*/ 536112 w 567691"/>
              <a:gd name="connsiteY20" fmla="*/ 321164 h 556118"/>
              <a:gd name="connsiteX21" fmla="*/ 538983 w 567691"/>
              <a:gd name="connsiteY21" fmla="*/ 325458 h 556118"/>
              <a:gd name="connsiteX22" fmla="*/ 546162 w 567691"/>
              <a:gd name="connsiteY22" fmla="*/ 348361 h 556118"/>
              <a:gd name="connsiteX23" fmla="*/ 563391 w 567691"/>
              <a:gd name="connsiteY23" fmla="*/ 364107 h 556118"/>
              <a:gd name="connsiteX24" fmla="*/ 564827 w 567691"/>
              <a:gd name="connsiteY24" fmla="*/ 368401 h 556118"/>
              <a:gd name="connsiteX25" fmla="*/ 560520 w 567691"/>
              <a:gd name="connsiteY25" fmla="*/ 371264 h 556118"/>
              <a:gd name="connsiteX26" fmla="*/ 537547 w 567691"/>
              <a:gd name="connsiteY26" fmla="*/ 376990 h 556118"/>
              <a:gd name="connsiteX27" fmla="*/ 521754 w 567691"/>
              <a:gd name="connsiteY27" fmla="*/ 395599 h 556118"/>
              <a:gd name="connsiteX28" fmla="*/ 517446 w 567691"/>
              <a:gd name="connsiteY28" fmla="*/ 395599 h 556118"/>
              <a:gd name="connsiteX29" fmla="*/ 514575 w 567691"/>
              <a:gd name="connsiteY29" fmla="*/ 392736 h 556118"/>
              <a:gd name="connsiteX30" fmla="*/ 508832 w 567691"/>
              <a:gd name="connsiteY30" fmla="*/ 369833 h 556118"/>
              <a:gd name="connsiteX31" fmla="*/ 490167 w 567691"/>
              <a:gd name="connsiteY31" fmla="*/ 354087 h 556118"/>
              <a:gd name="connsiteX32" fmla="*/ 490167 w 567691"/>
              <a:gd name="connsiteY32" fmla="*/ 349793 h 556118"/>
              <a:gd name="connsiteX33" fmla="*/ 493038 w 567691"/>
              <a:gd name="connsiteY33" fmla="*/ 346930 h 556118"/>
              <a:gd name="connsiteX34" fmla="*/ 516011 w 567691"/>
              <a:gd name="connsiteY34" fmla="*/ 339773 h 556118"/>
              <a:gd name="connsiteX35" fmla="*/ 531804 w 567691"/>
              <a:gd name="connsiteY35" fmla="*/ 322595 h 556118"/>
              <a:gd name="connsiteX36" fmla="*/ 536112 w 567691"/>
              <a:gd name="connsiteY36" fmla="*/ 321164 h 556118"/>
              <a:gd name="connsiteX37" fmla="*/ 117011 w 567691"/>
              <a:gd name="connsiteY37" fmla="*/ 279553 h 556118"/>
              <a:gd name="connsiteX38" fmla="*/ 119882 w 567691"/>
              <a:gd name="connsiteY38" fmla="*/ 282418 h 556118"/>
              <a:gd name="connsiteX39" fmla="*/ 127061 w 567691"/>
              <a:gd name="connsiteY39" fmla="*/ 305337 h 556118"/>
              <a:gd name="connsiteX40" fmla="*/ 144290 w 567691"/>
              <a:gd name="connsiteY40" fmla="*/ 321093 h 556118"/>
              <a:gd name="connsiteX41" fmla="*/ 145726 w 567691"/>
              <a:gd name="connsiteY41" fmla="*/ 326823 h 556118"/>
              <a:gd name="connsiteX42" fmla="*/ 142854 w 567691"/>
              <a:gd name="connsiteY42" fmla="*/ 329688 h 556118"/>
              <a:gd name="connsiteX43" fmla="*/ 119882 w 567691"/>
              <a:gd name="connsiteY43" fmla="*/ 335418 h 556118"/>
              <a:gd name="connsiteX44" fmla="*/ 102653 w 567691"/>
              <a:gd name="connsiteY44" fmla="*/ 352607 h 556118"/>
              <a:gd name="connsiteX45" fmla="*/ 98345 w 567691"/>
              <a:gd name="connsiteY45" fmla="*/ 354039 h 556118"/>
              <a:gd name="connsiteX46" fmla="*/ 95474 w 567691"/>
              <a:gd name="connsiteY46" fmla="*/ 351174 h 556118"/>
              <a:gd name="connsiteX47" fmla="*/ 89731 w 567691"/>
              <a:gd name="connsiteY47" fmla="*/ 328255 h 556118"/>
              <a:gd name="connsiteX48" fmla="*/ 72502 w 567691"/>
              <a:gd name="connsiteY48" fmla="*/ 312499 h 556118"/>
              <a:gd name="connsiteX49" fmla="*/ 71066 w 567691"/>
              <a:gd name="connsiteY49" fmla="*/ 308201 h 556118"/>
              <a:gd name="connsiteX50" fmla="*/ 73937 w 567691"/>
              <a:gd name="connsiteY50" fmla="*/ 303904 h 556118"/>
              <a:gd name="connsiteX51" fmla="*/ 96910 w 567691"/>
              <a:gd name="connsiteY51" fmla="*/ 298174 h 556118"/>
              <a:gd name="connsiteX52" fmla="*/ 112703 w 567691"/>
              <a:gd name="connsiteY52" fmla="*/ 280985 h 556118"/>
              <a:gd name="connsiteX53" fmla="*/ 117011 w 567691"/>
              <a:gd name="connsiteY53" fmla="*/ 279553 h 556118"/>
              <a:gd name="connsiteX54" fmla="*/ 513199 w 567691"/>
              <a:gd name="connsiteY54" fmla="*/ 232179 h 556118"/>
              <a:gd name="connsiteX55" fmla="*/ 550522 w 567691"/>
              <a:gd name="connsiteY55" fmla="*/ 247942 h 556118"/>
              <a:gd name="connsiteX56" fmla="*/ 536167 w 567691"/>
              <a:gd name="connsiteY56" fmla="*/ 283768 h 556118"/>
              <a:gd name="connsiteX57" fmla="*/ 394054 w 567691"/>
              <a:gd name="connsiteY57" fmla="*/ 381213 h 556118"/>
              <a:gd name="connsiteX58" fmla="*/ 348119 w 567691"/>
              <a:gd name="connsiteY58" fmla="*/ 518783 h 556118"/>
              <a:gd name="connsiteX59" fmla="*/ 339506 w 567691"/>
              <a:gd name="connsiteY59" fmla="*/ 525948 h 556118"/>
              <a:gd name="connsiteX60" fmla="*/ 330893 w 567691"/>
              <a:gd name="connsiteY60" fmla="*/ 518783 h 556118"/>
              <a:gd name="connsiteX61" fmla="*/ 417022 w 567691"/>
              <a:gd name="connsiteY61" fmla="*/ 296665 h 556118"/>
              <a:gd name="connsiteX62" fmla="*/ 513199 w 567691"/>
              <a:gd name="connsiteY62" fmla="*/ 232179 h 556118"/>
              <a:gd name="connsiteX63" fmla="*/ 439992 w 567691"/>
              <a:gd name="connsiteY63" fmla="*/ 187651 h 556118"/>
              <a:gd name="connsiteX64" fmla="*/ 444303 w 567691"/>
              <a:gd name="connsiteY64" fmla="*/ 190522 h 556118"/>
              <a:gd name="connsiteX65" fmla="*/ 450050 w 567691"/>
              <a:gd name="connsiteY65" fmla="*/ 213495 h 556118"/>
              <a:gd name="connsiteX66" fmla="*/ 467292 w 567691"/>
              <a:gd name="connsiteY66" fmla="*/ 229288 h 556118"/>
              <a:gd name="connsiteX67" fmla="*/ 468729 w 567691"/>
              <a:gd name="connsiteY67" fmla="*/ 233596 h 556118"/>
              <a:gd name="connsiteX68" fmla="*/ 465855 w 567691"/>
              <a:gd name="connsiteY68" fmla="*/ 236467 h 556118"/>
              <a:gd name="connsiteX69" fmla="*/ 442866 w 567691"/>
              <a:gd name="connsiteY69" fmla="*/ 243646 h 556118"/>
              <a:gd name="connsiteX70" fmla="*/ 427060 w 567691"/>
              <a:gd name="connsiteY70" fmla="*/ 260875 h 556118"/>
              <a:gd name="connsiteX71" fmla="*/ 422750 w 567691"/>
              <a:gd name="connsiteY71" fmla="*/ 262311 h 556118"/>
              <a:gd name="connsiteX72" fmla="*/ 418439 w 567691"/>
              <a:gd name="connsiteY72" fmla="*/ 259439 h 556118"/>
              <a:gd name="connsiteX73" fmla="*/ 412692 w 567691"/>
              <a:gd name="connsiteY73" fmla="*/ 236467 h 556118"/>
              <a:gd name="connsiteX74" fmla="*/ 395450 w 567691"/>
              <a:gd name="connsiteY74" fmla="*/ 219238 h 556118"/>
              <a:gd name="connsiteX75" fmla="*/ 394013 w 567691"/>
              <a:gd name="connsiteY75" fmla="*/ 214930 h 556118"/>
              <a:gd name="connsiteX76" fmla="*/ 396887 w 567691"/>
              <a:gd name="connsiteY76" fmla="*/ 212059 h 556118"/>
              <a:gd name="connsiteX77" fmla="*/ 419876 w 567691"/>
              <a:gd name="connsiteY77" fmla="*/ 206316 h 556118"/>
              <a:gd name="connsiteX78" fmla="*/ 435682 w 567691"/>
              <a:gd name="connsiteY78" fmla="*/ 189087 h 556118"/>
              <a:gd name="connsiteX79" fmla="*/ 439992 w 567691"/>
              <a:gd name="connsiteY79" fmla="*/ 187651 h 556118"/>
              <a:gd name="connsiteX80" fmla="*/ 45310 w 567691"/>
              <a:gd name="connsiteY80" fmla="*/ 97408 h 556118"/>
              <a:gd name="connsiteX81" fmla="*/ 193105 w 567691"/>
              <a:gd name="connsiteY81" fmla="*/ 194867 h 556118"/>
              <a:gd name="connsiteX82" fmla="*/ 292114 w 567691"/>
              <a:gd name="connsiteY82" fmla="*/ 465745 h 556118"/>
              <a:gd name="connsiteX83" fmla="*/ 280635 w 567691"/>
              <a:gd name="connsiteY83" fmla="*/ 477211 h 556118"/>
              <a:gd name="connsiteX84" fmla="*/ 269156 w 567691"/>
              <a:gd name="connsiteY84" fmla="*/ 468611 h 556118"/>
              <a:gd name="connsiteX85" fmla="*/ 269156 w 567691"/>
              <a:gd name="connsiteY85" fmla="*/ 467178 h 556118"/>
              <a:gd name="connsiteX86" fmla="*/ 193105 w 567691"/>
              <a:gd name="connsiteY86" fmla="*/ 275127 h 556118"/>
              <a:gd name="connsiteX87" fmla="*/ 29526 w 567691"/>
              <a:gd name="connsiteY87" fmla="*/ 170502 h 556118"/>
              <a:gd name="connsiteX88" fmla="*/ 828 w 567691"/>
              <a:gd name="connsiteY88" fmla="*/ 126072 h 556118"/>
              <a:gd name="connsiteX89" fmla="*/ 45310 w 567691"/>
              <a:gd name="connsiteY89" fmla="*/ 97408 h 556118"/>
              <a:gd name="connsiteX90" fmla="*/ 520301 w 567691"/>
              <a:gd name="connsiteY90" fmla="*/ 62978 h 556118"/>
              <a:gd name="connsiteX91" fmla="*/ 566214 w 567691"/>
              <a:gd name="connsiteY91" fmla="*/ 88782 h 556118"/>
              <a:gd name="connsiteX92" fmla="*/ 540388 w 567691"/>
              <a:gd name="connsiteY92" fmla="*/ 136088 h 556118"/>
              <a:gd name="connsiteX93" fmla="*/ 396909 w 567691"/>
              <a:gd name="connsiteY93" fmla="*/ 199164 h 556118"/>
              <a:gd name="connsiteX94" fmla="*/ 336647 w 567691"/>
              <a:gd name="connsiteY94" fmla="*/ 345384 h 556118"/>
              <a:gd name="connsiteX95" fmla="*/ 323734 w 567691"/>
              <a:gd name="connsiteY95" fmla="*/ 355419 h 556118"/>
              <a:gd name="connsiteX96" fmla="*/ 315126 w 567691"/>
              <a:gd name="connsiteY96" fmla="*/ 343951 h 556118"/>
              <a:gd name="connsiteX97" fmla="*/ 437083 w 567691"/>
              <a:gd name="connsiteY97" fmla="*/ 98816 h 556118"/>
              <a:gd name="connsiteX98" fmla="*/ 520301 w 567691"/>
              <a:gd name="connsiteY98" fmla="*/ 62978 h 556118"/>
              <a:gd name="connsiteX99" fmla="*/ 65284 w 567691"/>
              <a:gd name="connsiteY99" fmla="*/ 10115 h 556118"/>
              <a:gd name="connsiteX100" fmla="*/ 68155 w 567691"/>
              <a:gd name="connsiteY100" fmla="*/ 14409 h 556118"/>
              <a:gd name="connsiteX101" fmla="*/ 73898 w 567691"/>
              <a:gd name="connsiteY101" fmla="*/ 37312 h 556118"/>
              <a:gd name="connsiteX102" fmla="*/ 91127 w 567691"/>
              <a:gd name="connsiteY102" fmla="*/ 53058 h 556118"/>
              <a:gd name="connsiteX103" fmla="*/ 92563 w 567691"/>
              <a:gd name="connsiteY103" fmla="*/ 57352 h 556118"/>
              <a:gd name="connsiteX104" fmla="*/ 89692 w 567691"/>
              <a:gd name="connsiteY104" fmla="*/ 60215 h 556118"/>
              <a:gd name="connsiteX105" fmla="*/ 66719 w 567691"/>
              <a:gd name="connsiteY105" fmla="*/ 65941 h 556118"/>
              <a:gd name="connsiteX106" fmla="*/ 50926 w 567691"/>
              <a:gd name="connsiteY106" fmla="*/ 84550 h 556118"/>
              <a:gd name="connsiteX107" fmla="*/ 46618 w 567691"/>
              <a:gd name="connsiteY107" fmla="*/ 84550 h 556118"/>
              <a:gd name="connsiteX108" fmla="*/ 43747 w 567691"/>
              <a:gd name="connsiteY108" fmla="*/ 81687 h 556118"/>
              <a:gd name="connsiteX109" fmla="*/ 36568 w 567691"/>
              <a:gd name="connsiteY109" fmla="*/ 58784 h 556118"/>
              <a:gd name="connsiteX110" fmla="*/ 19339 w 567691"/>
              <a:gd name="connsiteY110" fmla="*/ 43038 h 556118"/>
              <a:gd name="connsiteX111" fmla="*/ 17903 w 567691"/>
              <a:gd name="connsiteY111" fmla="*/ 38744 h 556118"/>
              <a:gd name="connsiteX112" fmla="*/ 20775 w 567691"/>
              <a:gd name="connsiteY112" fmla="*/ 35881 h 556118"/>
              <a:gd name="connsiteX113" fmla="*/ 43747 w 567691"/>
              <a:gd name="connsiteY113" fmla="*/ 28724 h 556118"/>
              <a:gd name="connsiteX114" fmla="*/ 60976 w 567691"/>
              <a:gd name="connsiteY114" fmla="*/ 11546 h 556118"/>
              <a:gd name="connsiteX115" fmla="*/ 65284 w 567691"/>
              <a:gd name="connsiteY115" fmla="*/ 10115 h 556118"/>
              <a:gd name="connsiteX116" fmla="*/ 162964 w 567691"/>
              <a:gd name="connsiteY116" fmla="*/ 1313 h 556118"/>
              <a:gd name="connsiteX117" fmla="*/ 241855 w 567691"/>
              <a:gd name="connsiteY117" fmla="*/ 64406 h 556118"/>
              <a:gd name="connsiteX118" fmla="*/ 287756 w 567691"/>
              <a:gd name="connsiteY118" fmla="*/ 243646 h 556118"/>
              <a:gd name="connsiteX119" fmla="*/ 280584 w 567691"/>
              <a:gd name="connsiteY119" fmla="*/ 250816 h 556118"/>
              <a:gd name="connsiteX120" fmla="*/ 273412 w 567691"/>
              <a:gd name="connsiteY120" fmla="*/ 245080 h 556118"/>
              <a:gd name="connsiteX121" fmla="*/ 221774 w 567691"/>
              <a:gd name="connsiteY121" fmla="*/ 107423 h 556118"/>
              <a:gd name="connsiteX122" fmla="*/ 152923 w 567691"/>
              <a:gd name="connsiteY122" fmla="*/ 55802 h 556118"/>
              <a:gd name="connsiteX123" fmla="*/ 129973 w 567691"/>
              <a:gd name="connsiteY123" fmla="*/ 22822 h 556118"/>
              <a:gd name="connsiteX124" fmla="*/ 162964 w 567691"/>
              <a:gd name="connsiteY124" fmla="*/ 1313 h 556118"/>
              <a:gd name="connsiteX125" fmla="*/ 349436 w 567691"/>
              <a:gd name="connsiteY125" fmla="*/ 0 h 556118"/>
              <a:gd name="connsiteX126" fmla="*/ 352307 w 567691"/>
              <a:gd name="connsiteY126" fmla="*/ 2863 h 556118"/>
              <a:gd name="connsiteX127" fmla="*/ 358050 w 567691"/>
              <a:gd name="connsiteY127" fmla="*/ 25766 h 556118"/>
              <a:gd name="connsiteX128" fmla="*/ 376715 w 567691"/>
              <a:gd name="connsiteY128" fmla="*/ 42943 h 556118"/>
              <a:gd name="connsiteX129" fmla="*/ 376715 w 567691"/>
              <a:gd name="connsiteY129" fmla="*/ 47237 h 556118"/>
              <a:gd name="connsiteX130" fmla="*/ 373844 w 567691"/>
              <a:gd name="connsiteY130" fmla="*/ 50100 h 556118"/>
              <a:gd name="connsiteX131" fmla="*/ 350871 w 567691"/>
              <a:gd name="connsiteY131" fmla="*/ 55826 h 556118"/>
              <a:gd name="connsiteX132" fmla="*/ 335078 w 567691"/>
              <a:gd name="connsiteY132" fmla="*/ 73003 h 556118"/>
              <a:gd name="connsiteX133" fmla="*/ 330770 w 567691"/>
              <a:gd name="connsiteY133" fmla="*/ 74435 h 556118"/>
              <a:gd name="connsiteX134" fmla="*/ 327899 w 567691"/>
              <a:gd name="connsiteY134" fmla="*/ 71572 h 556118"/>
              <a:gd name="connsiteX135" fmla="*/ 320720 w 567691"/>
              <a:gd name="connsiteY135" fmla="*/ 48669 h 556118"/>
              <a:gd name="connsiteX136" fmla="*/ 303491 w 567691"/>
              <a:gd name="connsiteY136" fmla="*/ 32923 h 556118"/>
              <a:gd name="connsiteX137" fmla="*/ 302055 w 567691"/>
              <a:gd name="connsiteY137" fmla="*/ 28629 h 556118"/>
              <a:gd name="connsiteX138" fmla="*/ 304927 w 567691"/>
              <a:gd name="connsiteY138" fmla="*/ 25766 h 556118"/>
              <a:gd name="connsiteX139" fmla="*/ 329335 w 567691"/>
              <a:gd name="connsiteY139" fmla="*/ 18609 h 556118"/>
              <a:gd name="connsiteX140" fmla="*/ 345128 w 567691"/>
              <a:gd name="connsiteY140" fmla="*/ 1431 h 556118"/>
              <a:gd name="connsiteX141" fmla="*/ 349436 w 567691"/>
              <a:gd name="connsiteY141" fmla="*/ 0 h 55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567691" h="556118">
                <a:moveTo>
                  <a:pt x="511598" y="416712"/>
                </a:moveTo>
                <a:cubicBezTo>
                  <a:pt x="523273" y="416354"/>
                  <a:pt x="529020" y="418504"/>
                  <a:pt x="529020" y="418504"/>
                </a:cubicBezTo>
                <a:cubicBezTo>
                  <a:pt x="544825" y="419937"/>
                  <a:pt x="556320" y="432837"/>
                  <a:pt x="554883" y="448604"/>
                </a:cubicBezTo>
                <a:cubicBezTo>
                  <a:pt x="553446" y="464370"/>
                  <a:pt x="539078" y="475837"/>
                  <a:pt x="523272" y="474404"/>
                </a:cubicBezTo>
                <a:cubicBezTo>
                  <a:pt x="521836" y="474404"/>
                  <a:pt x="488788" y="461504"/>
                  <a:pt x="458614" y="472970"/>
                </a:cubicBezTo>
                <a:cubicBezTo>
                  <a:pt x="409761" y="493037"/>
                  <a:pt x="395393" y="546070"/>
                  <a:pt x="395393" y="546070"/>
                </a:cubicBezTo>
                <a:cubicBezTo>
                  <a:pt x="393956" y="548937"/>
                  <a:pt x="391082" y="550370"/>
                  <a:pt x="388209" y="548937"/>
                </a:cubicBezTo>
                <a:cubicBezTo>
                  <a:pt x="385335" y="547503"/>
                  <a:pt x="383898" y="546070"/>
                  <a:pt x="385335" y="543203"/>
                </a:cubicBezTo>
                <a:cubicBezTo>
                  <a:pt x="385335" y="543203"/>
                  <a:pt x="388209" y="460070"/>
                  <a:pt x="458614" y="429971"/>
                </a:cubicBezTo>
                <a:cubicBezTo>
                  <a:pt x="482322" y="419937"/>
                  <a:pt x="499923" y="417071"/>
                  <a:pt x="511598" y="416712"/>
                </a:cubicBezTo>
                <a:close/>
                <a:moveTo>
                  <a:pt x="57273" y="382543"/>
                </a:moveTo>
                <a:cubicBezTo>
                  <a:pt x="72947" y="382745"/>
                  <a:pt x="106581" y="385164"/>
                  <a:pt x="144252" y="401292"/>
                </a:cubicBezTo>
                <a:cubicBezTo>
                  <a:pt x="253317" y="450033"/>
                  <a:pt x="250447" y="550384"/>
                  <a:pt x="250447" y="550384"/>
                </a:cubicBezTo>
                <a:cubicBezTo>
                  <a:pt x="250447" y="553251"/>
                  <a:pt x="247577" y="556118"/>
                  <a:pt x="244707" y="556118"/>
                </a:cubicBezTo>
                <a:cubicBezTo>
                  <a:pt x="241836" y="556118"/>
                  <a:pt x="240401" y="554684"/>
                  <a:pt x="238966" y="551817"/>
                </a:cubicBezTo>
                <a:cubicBezTo>
                  <a:pt x="238966" y="551817"/>
                  <a:pt x="217440" y="471537"/>
                  <a:pt x="151427" y="447166"/>
                </a:cubicBezTo>
                <a:cubicBezTo>
                  <a:pt x="105505" y="429963"/>
                  <a:pt x="56713" y="438565"/>
                  <a:pt x="56713" y="438565"/>
                </a:cubicBezTo>
                <a:cubicBezTo>
                  <a:pt x="42362" y="441432"/>
                  <a:pt x="28011" y="429963"/>
                  <a:pt x="25141" y="415627"/>
                </a:cubicBezTo>
                <a:cubicBezTo>
                  <a:pt x="22271" y="399858"/>
                  <a:pt x="33752" y="385522"/>
                  <a:pt x="48102" y="382655"/>
                </a:cubicBezTo>
                <a:cubicBezTo>
                  <a:pt x="48820" y="382655"/>
                  <a:pt x="52048" y="382476"/>
                  <a:pt x="57273" y="382543"/>
                </a:cubicBezTo>
                <a:close/>
                <a:moveTo>
                  <a:pt x="536112" y="321164"/>
                </a:moveTo>
                <a:cubicBezTo>
                  <a:pt x="537547" y="322595"/>
                  <a:pt x="538983" y="322595"/>
                  <a:pt x="538983" y="325458"/>
                </a:cubicBezTo>
                <a:lnTo>
                  <a:pt x="546162" y="348361"/>
                </a:lnTo>
                <a:lnTo>
                  <a:pt x="563391" y="364107"/>
                </a:lnTo>
                <a:cubicBezTo>
                  <a:pt x="564827" y="365538"/>
                  <a:pt x="564827" y="366970"/>
                  <a:pt x="564827" y="368401"/>
                </a:cubicBezTo>
                <a:cubicBezTo>
                  <a:pt x="563391" y="369833"/>
                  <a:pt x="563391" y="371264"/>
                  <a:pt x="560520" y="371264"/>
                </a:cubicBezTo>
                <a:lnTo>
                  <a:pt x="537547" y="376990"/>
                </a:lnTo>
                <a:lnTo>
                  <a:pt x="521754" y="395599"/>
                </a:lnTo>
                <a:cubicBezTo>
                  <a:pt x="520318" y="395599"/>
                  <a:pt x="518882" y="397030"/>
                  <a:pt x="517446" y="395599"/>
                </a:cubicBezTo>
                <a:cubicBezTo>
                  <a:pt x="516011" y="395599"/>
                  <a:pt x="514575" y="394167"/>
                  <a:pt x="514575" y="392736"/>
                </a:cubicBezTo>
                <a:lnTo>
                  <a:pt x="508832" y="369833"/>
                </a:lnTo>
                <a:lnTo>
                  <a:pt x="490167" y="354087"/>
                </a:lnTo>
                <a:cubicBezTo>
                  <a:pt x="490167" y="352656"/>
                  <a:pt x="488731" y="351224"/>
                  <a:pt x="490167" y="349793"/>
                </a:cubicBezTo>
                <a:cubicBezTo>
                  <a:pt x="490167" y="348361"/>
                  <a:pt x="491603" y="346930"/>
                  <a:pt x="493038" y="346930"/>
                </a:cubicBezTo>
                <a:lnTo>
                  <a:pt x="516011" y="339773"/>
                </a:lnTo>
                <a:lnTo>
                  <a:pt x="531804" y="322595"/>
                </a:lnTo>
                <a:cubicBezTo>
                  <a:pt x="533240" y="321164"/>
                  <a:pt x="534676" y="321164"/>
                  <a:pt x="536112" y="321164"/>
                </a:cubicBezTo>
                <a:close/>
                <a:moveTo>
                  <a:pt x="117011" y="279553"/>
                </a:moveTo>
                <a:cubicBezTo>
                  <a:pt x="118446" y="279553"/>
                  <a:pt x="119882" y="280985"/>
                  <a:pt x="119882" y="282418"/>
                </a:cubicBezTo>
                <a:lnTo>
                  <a:pt x="127061" y="305337"/>
                </a:lnTo>
                <a:lnTo>
                  <a:pt x="144290" y="321093"/>
                </a:lnTo>
                <a:cubicBezTo>
                  <a:pt x="145726" y="322526"/>
                  <a:pt x="145726" y="323958"/>
                  <a:pt x="145726" y="326823"/>
                </a:cubicBezTo>
                <a:cubicBezTo>
                  <a:pt x="145726" y="328255"/>
                  <a:pt x="144290" y="328255"/>
                  <a:pt x="142854" y="329688"/>
                </a:cubicBezTo>
                <a:lnTo>
                  <a:pt x="119882" y="335418"/>
                </a:lnTo>
                <a:lnTo>
                  <a:pt x="102653" y="352607"/>
                </a:lnTo>
                <a:cubicBezTo>
                  <a:pt x="102653" y="354039"/>
                  <a:pt x="99781" y="354039"/>
                  <a:pt x="98345" y="354039"/>
                </a:cubicBezTo>
                <a:cubicBezTo>
                  <a:pt x="96910" y="354039"/>
                  <a:pt x="95474" y="352607"/>
                  <a:pt x="95474" y="351174"/>
                </a:cubicBezTo>
                <a:lnTo>
                  <a:pt x="89731" y="328255"/>
                </a:lnTo>
                <a:lnTo>
                  <a:pt x="72502" y="312499"/>
                </a:lnTo>
                <a:cubicBezTo>
                  <a:pt x="71066" y="311066"/>
                  <a:pt x="69630" y="309634"/>
                  <a:pt x="71066" y="308201"/>
                </a:cubicBezTo>
                <a:cubicBezTo>
                  <a:pt x="71066" y="306769"/>
                  <a:pt x="72502" y="305337"/>
                  <a:pt x="73937" y="303904"/>
                </a:cubicBezTo>
                <a:lnTo>
                  <a:pt x="96910" y="298174"/>
                </a:lnTo>
                <a:lnTo>
                  <a:pt x="112703" y="280985"/>
                </a:lnTo>
                <a:cubicBezTo>
                  <a:pt x="114139" y="279553"/>
                  <a:pt x="115575" y="279553"/>
                  <a:pt x="117011" y="279553"/>
                </a:cubicBezTo>
                <a:close/>
                <a:moveTo>
                  <a:pt x="513199" y="232179"/>
                </a:moveTo>
                <a:cubicBezTo>
                  <a:pt x="527554" y="226447"/>
                  <a:pt x="544780" y="233612"/>
                  <a:pt x="550522" y="247942"/>
                </a:cubicBezTo>
                <a:cubicBezTo>
                  <a:pt x="557699" y="262272"/>
                  <a:pt x="550522" y="278036"/>
                  <a:pt x="536167" y="283768"/>
                </a:cubicBezTo>
                <a:cubicBezTo>
                  <a:pt x="534731" y="285201"/>
                  <a:pt x="468699" y="295232"/>
                  <a:pt x="394054" y="381213"/>
                </a:cubicBezTo>
                <a:cubicBezTo>
                  <a:pt x="352425" y="429936"/>
                  <a:pt x="348119" y="518783"/>
                  <a:pt x="348119" y="518783"/>
                </a:cubicBezTo>
                <a:cubicBezTo>
                  <a:pt x="348119" y="523082"/>
                  <a:pt x="343812" y="527381"/>
                  <a:pt x="339506" y="525948"/>
                </a:cubicBezTo>
                <a:cubicBezTo>
                  <a:pt x="335199" y="525948"/>
                  <a:pt x="332328" y="523082"/>
                  <a:pt x="330893" y="518783"/>
                </a:cubicBezTo>
                <a:cubicBezTo>
                  <a:pt x="330893" y="518783"/>
                  <a:pt x="316538" y="389811"/>
                  <a:pt x="417022" y="296665"/>
                </a:cubicBezTo>
                <a:cubicBezTo>
                  <a:pt x="465828" y="249375"/>
                  <a:pt x="513199" y="232179"/>
                  <a:pt x="513199" y="232179"/>
                </a:cubicBezTo>
                <a:close/>
                <a:moveTo>
                  <a:pt x="439992" y="187651"/>
                </a:moveTo>
                <a:cubicBezTo>
                  <a:pt x="442866" y="187651"/>
                  <a:pt x="442866" y="189087"/>
                  <a:pt x="444303" y="190522"/>
                </a:cubicBezTo>
                <a:lnTo>
                  <a:pt x="450050" y="213495"/>
                </a:lnTo>
                <a:lnTo>
                  <a:pt x="467292" y="229288"/>
                </a:lnTo>
                <a:cubicBezTo>
                  <a:pt x="468729" y="230724"/>
                  <a:pt x="468729" y="232160"/>
                  <a:pt x="468729" y="233596"/>
                </a:cubicBezTo>
                <a:cubicBezTo>
                  <a:pt x="468729" y="235031"/>
                  <a:pt x="467292" y="236467"/>
                  <a:pt x="465855" y="236467"/>
                </a:cubicBezTo>
                <a:lnTo>
                  <a:pt x="442866" y="243646"/>
                </a:lnTo>
                <a:lnTo>
                  <a:pt x="427060" y="260875"/>
                </a:lnTo>
                <a:cubicBezTo>
                  <a:pt x="425624" y="262311"/>
                  <a:pt x="424187" y="262311"/>
                  <a:pt x="422750" y="262311"/>
                </a:cubicBezTo>
                <a:cubicBezTo>
                  <a:pt x="421313" y="260875"/>
                  <a:pt x="419876" y="260875"/>
                  <a:pt x="418439" y="259439"/>
                </a:cubicBezTo>
                <a:lnTo>
                  <a:pt x="412692" y="236467"/>
                </a:lnTo>
                <a:lnTo>
                  <a:pt x="395450" y="219238"/>
                </a:lnTo>
                <a:cubicBezTo>
                  <a:pt x="394013" y="219238"/>
                  <a:pt x="394013" y="216366"/>
                  <a:pt x="394013" y="214930"/>
                </a:cubicBezTo>
                <a:cubicBezTo>
                  <a:pt x="394013" y="213495"/>
                  <a:pt x="395450" y="212059"/>
                  <a:pt x="396887" y="212059"/>
                </a:cubicBezTo>
                <a:lnTo>
                  <a:pt x="419876" y="206316"/>
                </a:lnTo>
                <a:lnTo>
                  <a:pt x="435682" y="189087"/>
                </a:lnTo>
                <a:cubicBezTo>
                  <a:pt x="437118" y="187651"/>
                  <a:pt x="438555" y="186215"/>
                  <a:pt x="439992" y="187651"/>
                </a:cubicBezTo>
                <a:close/>
                <a:moveTo>
                  <a:pt x="45310" y="97408"/>
                </a:moveTo>
                <a:cubicBezTo>
                  <a:pt x="46745" y="97408"/>
                  <a:pt x="129969" y="123206"/>
                  <a:pt x="193105" y="194867"/>
                </a:cubicBezTo>
                <a:cubicBezTo>
                  <a:pt x="293549" y="300925"/>
                  <a:pt x="292114" y="465745"/>
                  <a:pt x="292114" y="465745"/>
                </a:cubicBezTo>
                <a:cubicBezTo>
                  <a:pt x="292114" y="472911"/>
                  <a:pt x="287809" y="477211"/>
                  <a:pt x="280635" y="477211"/>
                </a:cubicBezTo>
                <a:cubicBezTo>
                  <a:pt x="274895" y="478644"/>
                  <a:pt x="270590" y="474344"/>
                  <a:pt x="269156" y="468611"/>
                </a:cubicBezTo>
                <a:lnTo>
                  <a:pt x="269156" y="467178"/>
                </a:lnTo>
                <a:cubicBezTo>
                  <a:pt x="269156" y="467178"/>
                  <a:pt x="254806" y="351087"/>
                  <a:pt x="193105" y="275127"/>
                </a:cubicBezTo>
                <a:cubicBezTo>
                  <a:pt x="118490" y="184834"/>
                  <a:pt x="29526" y="170502"/>
                  <a:pt x="29526" y="170502"/>
                </a:cubicBezTo>
                <a:cubicBezTo>
                  <a:pt x="9437" y="166202"/>
                  <a:pt x="-3477" y="146137"/>
                  <a:pt x="828" y="126072"/>
                </a:cubicBezTo>
                <a:cubicBezTo>
                  <a:pt x="5132" y="106007"/>
                  <a:pt x="25221" y="93108"/>
                  <a:pt x="45310" y="97408"/>
                </a:cubicBezTo>
                <a:close/>
                <a:moveTo>
                  <a:pt x="520301" y="62978"/>
                </a:moveTo>
                <a:cubicBezTo>
                  <a:pt x="540388" y="57244"/>
                  <a:pt x="560475" y="68712"/>
                  <a:pt x="566214" y="88782"/>
                </a:cubicBezTo>
                <a:cubicBezTo>
                  <a:pt x="571953" y="108851"/>
                  <a:pt x="560475" y="130354"/>
                  <a:pt x="540388" y="136088"/>
                </a:cubicBezTo>
                <a:cubicBezTo>
                  <a:pt x="537518" y="136088"/>
                  <a:pt x="452865" y="143256"/>
                  <a:pt x="396909" y="199164"/>
                </a:cubicBezTo>
                <a:cubicBezTo>
                  <a:pt x="328039" y="267973"/>
                  <a:pt x="336647" y="345384"/>
                  <a:pt x="336647" y="345384"/>
                </a:cubicBezTo>
                <a:cubicBezTo>
                  <a:pt x="335213" y="351118"/>
                  <a:pt x="330908" y="355419"/>
                  <a:pt x="323734" y="355419"/>
                </a:cubicBezTo>
                <a:cubicBezTo>
                  <a:pt x="319430" y="353985"/>
                  <a:pt x="315126" y="349685"/>
                  <a:pt x="315126" y="343951"/>
                </a:cubicBezTo>
                <a:cubicBezTo>
                  <a:pt x="315126" y="343951"/>
                  <a:pt x="292169" y="184828"/>
                  <a:pt x="437083" y="98816"/>
                </a:cubicBezTo>
                <a:cubicBezTo>
                  <a:pt x="470083" y="80181"/>
                  <a:pt x="520301" y="62978"/>
                  <a:pt x="520301" y="62978"/>
                </a:cubicBezTo>
                <a:close/>
                <a:moveTo>
                  <a:pt x="65284" y="10115"/>
                </a:moveTo>
                <a:cubicBezTo>
                  <a:pt x="66719" y="11546"/>
                  <a:pt x="68155" y="11546"/>
                  <a:pt x="68155" y="14409"/>
                </a:cubicBezTo>
                <a:lnTo>
                  <a:pt x="73898" y="37312"/>
                </a:lnTo>
                <a:lnTo>
                  <a:pt x="91127" y="53058"/>
                </a:lnTo>
                <a:cubicBezTo>
                  <a:pt x="92563" y="54489"/>
                  <a:pt x="93999" y="55921"/>
                  <a:pt x="92563" y="57352"/>
                </a:cubicBezTo>
                <a:cubicBezTo>
                  <a:pt x="92563" y="58784"/>
                  <a:pt x="91127" y="60215"/>
                  <a:pt x="89692" y="60215"/>
                </a:cubicBezTo>
                <a:lnTo>
                  <a:pt x="66719" y="65941"/>
                </a:lnTo>
                <a:lnTo>
                  <a:pt x="50926" y="84550"/>
                </a:lnTo>
                <a:cubicBezTo>
                  <a:pt x="49490" y="84550"/>
                  <a:pt x="48054" y="85981"/>
                  <a:pt x="46618" y="84550"/>
                </a:cubicBezTo>
                <a:cubicBezTo>
                  <a:pt x="45183" y="84550"/>
                  <a:pt x="43747" y="83118"/>
                  <a:pt x="43747" y="81687"/>
                </a:cubicBezTo>
                <a:lnTo>
                  <a:pt x="36568" y="58784"/>
                </a:lnTo>
                <a:lnTo>
                  <a:pt x="19339" y="43038"/>
                </a:lnTo>
                <a:cubicBezTo>
                  <a:pt x="17903" y="41607"/>
                  <a:pt x="17903" y="40175"/>
                  <a:pt x="17903" y="38744"/>
                </a:cubicBezTo>
                <a:cubicBezTo>
                  <a:pt x="17903" y="37312"/>
                  <a:pt x="19339" y="35881"/>
                  <a:pt x="20775" y="35881"/>
                </a:cubicBezTo>
                <a:lnTo>
                  <a:pt x="43747" y="28724"/>
                </a:lnTo>
                <a:lnTo>
                  <a:pt x="60976" y="11546"/>
                </a:lnTo>
                <a:cubicBezTo>
                  <a:pt x="60976" y="10115"/>
                  <a:pt x="63848" y="10115"/>
                  <a:pt x="65284" y="10115"/>
                </a:cubicBezTo>
                <a:close/>
                <a:moveTo>
                  <a:pt x="162964" y="1313"/>
                </a:moveTo>
                <a:cubicBezTo>
                  <a:pt x="164398" y="1313"/>
                  <a:pt x="208864" y="14218"/>
                  <a:pt x="241855" y="64406"/>
                </a:cubicBezTo>
                <a:cubicBezTo>
                  <a:pt x="294928" y="144705"/>
                  <a:pt x="287756" y="243646"/>
                  <a:pt x="287756" y="243646"/>
                </a:cubicBezTo>
                <a:cubicBezTo>
                  <a:pt x="287756" y="247948"/>
                  <a:pt x="284887" y="250816"/>
                  <a:pt x="280584" y="250816"/>
                </a:cubicBezTo>
                <a:cubicBezTo>
                  <a:pt x="277715" y="250816"/>
                  <a:pt x="273412" y="249382"/>
                  <a:pt x="273412" y="245080"/>
                </a:cubicBezTo>
                <a:cubicBezTo>
                  <a:pt x="273412" y="245080"/>
                  <a:pt x="264806" y="161913"/>
                  <a:pt x="221774" y="107423"/>
                </a:cubicBezTo>
                <a:cubicBezTo>
                  <a:pt x="183045" y="58670"/>
                  <a:pt x="152923" y="55802"/>
                  <a:pt x="152923" y="55802"/>
                </a:cubicBezTo>
                <a:cubicBezTo>
                  <a:pt x="137145" y="52934"/>
                  <a:pt x="127104" y="38595"/>
                  <a:pt x="129973" y="22822"/>
                </a:cubicBezTo>
                <a:cubicBezTo>
                  <a:pt x="132842" y="7048"/>
                  <a:pt x="147186" y="-2989"/>
                  <a:pt x="162964" y="1313"/>
                </a:cubicBezTo>
                <a:close/>
                <a:moveTo>
                  <a:pt x="349436" y="0"/>
                </a:moveTo>
                <a:cubicBezTo>
                  <a:pt x="350871" y="0"/>
                  <a:pt x="352307" y="1431"/>
                  <a:pt x="352307" y="2863"/>
                </a:cubicBezTo>
                <a:lnTo>
                  <a:pt x="358050" y="25766"/>
                </a:lnTo>
                <a:lnTo>
                  <a:pt x="376715" y="42943"/>
                </a:lnTo>
                <a:cubicBezTo>
                  <a:pt x="376715" y="42943"/>
                  <a:pt x="378151" y="45806"/>
                  <a:pt x="376715" y="47237"/>
                </a:cubicBezTo>
                <a:cubicBezTo>
                  <a:pt x="376715" y="48669"/>
                  <a:pt x="375279" y="50100"/>
                  <a:pt x="373844" y="50100"/>
                </a:cubicBezTo>
                <a:lnTo>
                  <a:pt x="350871" y="55826"/>
                </a:lnTo>
                <a:lnTo>
                  <a:pt x="335078" y="73003"/>
                </a:lnTo>
                <a:cubicBezTo>
                  <a:pt x="333642" y="74435"/>
                  <a:pt x="332206" y="75866"/>
                  <a:pt x="330770" y="74435"/>
                </a:cubicBezTo>
                <a:cubicBezTo>
                  <a:pt x="329335" y="74435"/>
                  <a:pt x="327899" y="73003"/>
                  <a:pt x="327899" y="71572"/>
                </a:cubicBezTo>
                <a:lnTo>
                  <a:pt x="320720" y="48669"/>
                </a:lnTo>
                <a:lnTo>
                  <a:pt x="303491" y="32923"/>
                </a:lnTo>
                <a:cubicBezTo>
                  <a:pt x="302055" y="31492"/>
                  <a:pt x="302055" y="30060"/>
                  <a:pt x="302055" y="28629"/>
                </a:cubicBezTo>
                <a:cubicBezTo>
                  <a:pt x="303491" y="27197"/>
                  <a:pt x="303491" y="25766"/>
                  <a:pt x="304927" y="25766"/>
                </a:cubicBezTo>
                <a:lnTo>
                  <a:pt x="329335" y="18609"/>
                </a:lnTo>
                <a:lnTo>
                  <a:pt x="345128" y="1431"/>
                </a:lnTo>
                <a:cubicBezTo>
                  <a:pt x="346564" y="0"/>
                  <a:pt x="348000" y="0"/>
                  <a:pt x="3494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79618" y="1886934"/>
            <a:ext cx="11612382" cy="4518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chemeClr val="accent2"/>
                </a:solidFill>
                <a:latin typeface="+mn-ea"/>
              </a:rPr>
              <a:t>注意事项</a:t>
            </a:r>
            <a:r>
              <a:rPr lang="zh-CN" altLang="en-US" sz="2800" dirty="0">
                <a:latin typeface="+mn-ea"/>
              </a:rPr>
              <a:t>：</a:t>
            </a:r>
            <a:endParaRPr lang="en-US" altLang="zh-CN" sz="2800" dirty="0"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/>
              <a:t>请谨慎保存你的护照，签证和各种证件，都做好备份，分开放置；</a:t>
            </a:r>
            <a:endParaRPr lang="en-US" altLang="zh-CN" sz="2400" dirty="0"/>
          </a:p>
          <a:p>
            <a:pPr>
              <a:lnSpc>
                <a:spcPct val="130000"/>
              </a:lnSpc>
            </a:pPr>
            <a:r>
              <a:rPr lang="zh-CN" altLang="en-US" sz="2400" dirty="0"/>
              <a:t>不要去人群密集的地方，保护好自己的财务，不要随身携带大量现金；</a:t>
            </a:r>
            <a:endParaRPr lang="en-US" altLang="zh-CN" sz="2400" dirty="0"/>
          </a:p>
          <a:p>
            <a:pPr>
              <a:lnSpc>
                <a:spcPct val="130000"/>
              </a:lnSpc>
            </a:pPr>
            <a:r>
              <a:rPr lang="zh-CN" altLang="en-US" sz="2400" dirty="0"/>
              <a:t>不要在火车站、机场等交通枢纽做过多停留；</a:t>
            </a:r>
            <a:endParaRPr lang="en-US" altLang="zh-CN" sz="2400" dirty="0"/>
          </a:p>
          <a:p>
            <a:pPr>
              <a:lnSpc>
                <a:spcPct val="130000"/>
              </a:lnSpc>
            </a:pPr>
            <a:r>
              <a:rPr lang="zh-CN" altLang="en-US" sz="2400" dirty="0"/>
              <a:t>外出一定要团队出行；切忌不要随意横穿马路；夜间尽量不要外出；</a:t>
            </a:r>
            <a:endParaRPr lang="en-US" altLang="zh-CN" sz="2400" dirty="0"/>
          </a:p>
          <a:p>
            <a:pPr>
              <a:lnSpc>
                <a:spcPct val="130000"/>
              </a:lnSpc>
            </a:pPr>
            <a:r>
              <a:rPr lang="zh-CN" altLang="en-US" sz="2400" dirty="0"/>
              <a:t>购物及使用信用卡时可能会被要求出示身份证明，购物需随身携带护照；</a:t>
            </a:r>
            <a:endParaRPr lang="en-US" altLang="zh-CN" sz="2400" dirty="0"/>
          </a:p>
          <a:p>
            <a:pPr>
              <a:lnSpc>
                <a:spcPct val="130000"/>
              </a:lnSpc>
            </a:pPr>
            <a:r>
              <a:rPr lang="zh-CN" altLang="en-US" sz="2400" dirty="0"/>
              <a:t>谨防电信诈骗！！！做好疫情防控！！！</a:t>
            </a:r>
            <a:endParaRPr lang="en-US" altLang="zh-CN" sz="2400" dirty="0"/>
          </a:p>
          <a:p>
            <a:pPr>
              <a:lnSpc>
                <a:spcPct val="130000"/>
              </a:lnSpc>
            </a:pPr>
            <a:endParaRPr lang="en-US" altLang="zh-CN" sz="2400" dirty="0"/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chemeClr val="accent2"/>
                </a:solidFill>
                <a:latin typeface="+mn-ea"/>
              </a:rPr>
              <a:t>谨记每个地方的紧急报警电话，请务必牢记当地大使馆电话</a:t>
            </a:r>
            <a:endParaRPr lang="en-US" altLang="zh-CN" sz="2800" b="1" dirty="0">
              <a:solidFill>
                <a:schemeClr val="accent2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907479" y="-1195343"/>
            <a:ext cx="7814960" cy="924868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59500" b="1" dirty="0">
                <a:solidFill>
                  <a:schemeClr val="bg1">
                    <a:lumMod val="95000"/>
                  </a:schemeClr>
                </a:solidFill>
              </a:rPr>
              <a:t>叁</a:t>
            </a:r>
          </a:p>
        </p:txBody>
      </p:sp>
      <p:sp>
        <p:nvSpPr>
          <p:cNvPr id="4" name="矩形 3"/>
          <p:cNvSpPr/>
          <p:nvPr/>
        </p:nvSpPr>
        <p:spPr>
          <a:xfrm>
            <a:off x="8284521" y="-1195343"/>
            <a:ext cx="7814960" cy="924868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59500" b="1" dirty="0">
                <a:solidFill>
                  <a:schemeClr val="bg1">
                    <a:lumMod val="95000"/>
                  </a:schemeClr>
                </a:solidFill>
              </a:rPr>
              <a:t>叁</a:t>
            </a:r>
          </a:p>
        </p:txBody>
      </p:sp>
      <p:sp>
        <p:nvSpPr>
          <p:cNvPr id="6" name="矩形 5"/>
          <p:cNvSpPr/>
          <p:nvPr/>
        </p:nvSpPr>
        <p:spPr>
          <a:xfrm>
            <a:off x="5388114" y="1677953"/>
            <a:ext cx="1415772" cy="156966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9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叁</a:t>
            </a:r>
          </a:p>
        </p:txBody>
      </p:sp>
      <p:sp>
        <p:nvSpPr>
          <p:cNvPr id="7" name="矩形 6"/>
          <p:cNvSpPr/>
          <p:nvPr/>
        </p:nvSpPr>
        <p:spPr>
          <a:xfrm>
            <a:off x="5182929" y="3521894"/>
            <a:ext cx="1826142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3200" dirty="0"/>
              <a:t>安全防范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3238500" y="3361038"/>
            <a:ext cx="571500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3238500" y="4795328"/>
            <a:ext cx="5715000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典型事例分享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239136" y="4563880"/>
            <a:ext cx="3713729" cy="863006"/>
            <a:chOff x="4239136" y="4563880"/>
            <a:chExt cx="3713729" cy="863006"/>
          </a:xfrm>
        </p:grpSpPr>
        <p:sp>
          <p:nvSpPr>
            <p:cNvPr id="10" name="文本框 9"/>
            <p:cNvSpPr txBox="1"/>
            <p:nvPr/>
          </p:nvSpPr>
          <p:spPr>
            <a:xfrm>
              <a:off x="4239136" y="4563880"/>
              <a:ext cx="227403" cy="185898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altLang="zh-CN" dirty="0"/>
                <a:t>“</a:t>
              </a:r>
              <a:endParaRPr lang="zh-CN" altLang="en-US" dirty="0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725462" y="5240988"/>
              <a:ext cx="227403" cy="185898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altLang="zh-CN" dirty="0"/>
                <a:t>”</a:t>
              </a:r>
              <a:endParaRPr lang="zh-CN" altLang="en-US" dirty="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84"/>
          <p:cNvGrpSpPr/>
          <p:nvPr/>
        </p:nvGrpSpPr>
        <p:grpSpPr>
          <a:xfrm>
            <a:off x="7212542" y="2711377"/>
            <a:ext cx="4500663" cy="2893103"/>
            <a:chOff x="7046117" y="348455"/>
            <a:chExt cx="3138488" cy="2011363"/>
          </a:xfrm>
        </p:grpSpPr>
        <p:sp>
          <p:nvSpPr>
            <p:cNvPr id="7" name="Freeform 5"/>
            <p:cNvSpPr/>
            <p:nvPr/>
          </p:nvSpPr>
          <p:spPr bwMode="auto">
            <a:xfrm>
              <a:off x="9748042" y="735805"/>
              <a:ext cx="366713" cy="223838"/>
            </a:xfrm>
            <a:custGeom>
              <a:avLst/>
              <a:gdLst>
                <a:gd name="T0" fmla="*/ 0 w 318"/>
                <a:gd name="T1" fmla="*/ 195 h 195"/>
                <a:gd name="T2" fmla="*/ 318 w 318"/>
                <a:gd name="T3" fmla="*/ 4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18" h="195">
                  <a:moveTo>
                    <a:pt x="0" y="195"/>
                  </a:moveTo>
                  <a:cubicBezTo>
                    <a:pt x="47" y="67"/>
                    <a:pt x="190" y="0"/>
                    <a:pt x="318" y="47"/>
                  </a:cubicBezTo>
                </a:path>
              </a:pathLst>
            </a:custGeom>
            <a:noFill/>
            <a:ln w="28575" cap="flat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9808367" y="807243"/>
              <a:ext cx="284163" cy="174625"/>
            </a:xfrm>
            <a:custGeom>
              <a:avLst/>
              <a:gdLst>
                <a:gd name="T0" fmla="*/ 0 w 246"/>
                <a:gd name="T1" fmla="*/ 151 h 151"/>
                <a:gd name="T2" fmla="*/ 246 w 246"/>
                <a:gd name="T3" fmla="*/ 3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6" h="151">
                  <a:moveTo>
                    <a:pt x="0" y="151"/>
                  </a:moveTo>
                  <a:cubicBezTo>
                    <a:pt x="36" y="52"/>
                    <a:pt x="146" y="0"/>
                    <a:pt x="246" y="36"/>
                  </a:cubicBezTo>
                </a:path>
              </a:pathLst>
            </a:custGeom>
            <a:noFill/>
            <a:ln w="28575" cap="flat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9870280" y="883443"/>
              <a:ext cx="200025" cy="122238"/>
            </a:xfrm>
            <a:custGeom>
              <a:avLst/>
              <a:gdLst>
                <a:gd name="T0" fmla="*/ 0 w 173"/>
                <a:gd name="T1" fmla="*/ 106 h 106"/>
                <a:gd name="T2" fmla="*/ 173 w 173"/>
                <a:gd name="T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3" h="106">
                  <a:moveTo>
                    <a:pt x="0" y="106"/>
                  </a:moveTo>
                  <a:cubicBezTo>
                    <a:pt x="25" y="36"/>
                    <a:pt x="103" y="0"/>
                    <a:pt x="173" y="25"/>
                  </a:cubicBezTo>
                </a:path>
              </a:pathLst>
            </a:custGeom>
            <a:noFill/>
            <a:ln w="28575" cap="flat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9960767" y="989805"/>
              <a:ext cx="92075" cy="93663"/>
            </a:xfrm>
            <a:custGeom>
              <a:avLst/>
              <a:gdLst>
                <a:gd name="T0" fmla="*/ 72 w 80"/>
                <a:gd name="T1" fmla="*/ 26 h 81"/>
                <a:gd name="T2" fmla="*/ 25 w 80"/>
                <a:gd name="T3" fmla="*/ 8 h 81"/>
                <a:gd name="T4" fmla="*/ 8 w 80"/>
                <a:gd name="T5" fmla="*/ 55 h 81"/>
                <a:gd name="T6" fmla="*/ 55 w 80"/>
                <a:gd name="T7" fmla="*/ 73 h 81"/>
                <a:gd name="T8" fmla="*/ 72 w 80"/>
                <a:gd name="T9" fmla="*/ 2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1">
                  <a:moveTo>
                    <a:pt x="72" y="26"/>
                  </a:moveTo>
                  <a:cubicBezTo>
                    <a:pt x="64" y="8"/>
                    <a:pt x="43" y="0"/>
                    <a:pt x="25" y="8"/>
                  </a:cubicBezTo>
                  <a:cubicBezTo>
                    <a:pt x="7" y="17"/>
                    <a:pt x="0" y="38"/>
                    <a:pt x="8" y="55"/>
                  </a:cubicBezTo>
                  <a:cubicBezTo>
                    <a:pt x="16" y="73"/>
                    <a:pt x="37" y="81"/>
                    <a:pt x="55" y="73"/>
                  </a:cubicBezTo>
                  <a:cubicBezTo>
                    <a:pt x="73" y="64"/>
                    <a:pt x="80" y="43"/>
                    <a:pt x="72" y="26"/>
                  </a:cubicBezTo>
                  <a:close/>
                </a:path>
              </a:pathLst>
            </a:custGeom>
            <a:noFill/>
            <a:ln w="28575" cap="flat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8076405" y="1985168"/>
              <a:ext cx="330200" cy="331788"/>
            </a:xfrm>
            <a:custGeom>
              <a:avLst/>
              <a:gdLst>
                <a:gd name="T0" fmla="*/ 190 w 286"/>
                <a:gd name="T1" fmla="*/ 233 h 287"/>
                <a:gd name="T2" fmla="*/ 249 w 286"/>
                <a:gd name="T3" fmla="*/ 173 h 287"/>
                <a:gd name="T4" fmla="*/ 247 w 286"/>
                <a:gd name="T5" fmla="*/ 37 h 287"/>
                <a:gd name="T6" fmla="*/ 112 w 286"/>
                <a:gd name="T7" fmla="*/ 38 h 287"/>
                <a:gd name="T8" fmla="*/ 22 w 286"/>
                <a:gd name="T9" fmla="*/ 130 h 287"/>
                <a:gd name="T10" fmla="*/ 23 w 286"/>
                <a:gd name="T11" fmla="*/ 209 h 287"/>
                <a:gd name="T12" fmla="*/ 80 w 286"/>
                <a:gd name="T13" fmla="*/ 265 h 287"/>
                <a:gd name="T14" fmla="*/ 159 w 286"/>
                <a:gd name="T15" fmla="*/ 26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6" h="287">
                  <a:moveTo>
                    <a:pt x="190" y="233"/>
                  </a:moveTo>
                  <a:cubicBezTo>
                    <a:pt x="249" y="173"/>
                    <a:pt x="249" y="173"/>
                    <a:pt x="249" y="173"/>
                  </a:cubicBezTo>
                  <a:cubicBezTo>
                    <a:pt x="286" y="135"/>
                    <a:pt x="285" y="74"/>
                    <a:pt x="247" y="37"/>
                  </a:cubicBezTo>
                  <a:cubicBezTo>
                    <a:pt x="209" y="0"/>
                    <a:pt x="149" y="0"/>
                    <a:pt x="112" y="38"/>
                  </a:cubicBezTo>
                  <a:cubicBezTo>
                    <a:pt x="22" y="130"/>
                    <a:pt x="22" y="130"/>
                    <a:pt x="22" y="130"/>
                  </a:cubicBezTo>
                  <a:cubicBezTo>
                    <a:pt x="0" y="152"/>
                    <a:pt x="1" y="187"/>
                    <a:pt x="23" y="209"/>
                  </a:cubicBezTo>
                  <a:cubicBezTo>
                    <a:pt x="80" y="265"/>
                    <a:pt x="80" y="265"/>
                    <a:pt x="80" y="265"/>
                  </a:cubicBezTo>
                  <a:cubicBezTo>
                    <a:pt x="102" y="287"/>
                    <a:pt x="138" y="286"/>
                    <a:pt x="159" y="264"/>
                  </a:cubicBezTo>
                </a:path>
              </a:pathLst>
            </a:custGeom>
            <a:noFill/>
            <a:ln w="28575" cap="flat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8285955" y="1843880"/>
              <a:ext cx="588963" cy="260350"/>
            </a:xfrm>
            <a:custGeom>
              <a:avLst/>
              <a:gdLst>
                <a:gd name="T0" fmla="*/ 0 w 510"/>
                <a:gd name="T1" fmla="*/ 226 h 226"/>
                <a:gd name="T2" fmla="*/ 65 w 510"/>
                <a:gd name="T3" fmla="*/ 159 h 226"/>
                <a:gd name="T4" fmla="*/ 99 w 510"/>
                <a:gd name="T5" fmla="*/ 126 h 226"/>
                <a:gd name="T6" fmla="*/ 266 w 510"/>
                <a:gd name="T7" fmla="*/ 113 h 226"/>
                <a:gd name="T8" fmla="*/ 266 w 510"/>
                <a:gd name="T9" fmla="*/ 113 h 226"/>
                <a:gd name="T10" fmla="*/ 446 w 510"/>
                <a:gd name="T11" fmla="*/ 84 h 226"/>
                <a:gd name="T12" fmla="*/ 510 w 510"/>
                <a:gd name="T13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0" h="226">
                  <a:moveTo>
                    <a:pt x="0" y="226"/>
                  </a:moveTo>
                  <a:cubicBezTo>
                    <a:pt x="65" y="159"/>
                    <a:pt x="65" y="159"/>
                    <a:pt x="65" y="159"/>
                  </a:cubicBezTo>
                  <a:cubicBezTo>
                    <a:pt x="99" y="126"/>
                    <a:pt x="99" y="126"/>
                    <a:pt x="99" y="126"/>
                  </a:cubicBezTo>
                  <a:cubicBezTo>
                    <a:pt x="144" y="82"/>
                    <a:pt x="214" y="76"/>
                    <a:pt x="266" y="113"/>
                  </a:cubicBezTo>
                  <a:cubicBezTo>
                    <a:pt x="266" y="113"/>
                    <a:pt x="266" y="113"/>
                    <a:pt x="266" y="113"/>
                  </a:cubicBezTo>
                  <a:cubicBezTo>
                    <a:pt x="324" y="153"/>
                    <a:pt x="403" y="140"/>
                    <a:pt x="446" y="84"/>
                  </a:cubicBezTo>
                  <a:cubicBezTo>
                    <a:pt x="510" y="0"/>
                    <a:pt x="510" y="0"/>
                    <a:pt x="510" y="0"/>
                  </a:cubicBezTo>
                </a:path>
              </a:pathLst>
            </a:custGeom>
            <a:noFill/>
            <a:ln w="28575" cap="flat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8178005" y="2058193"/>
              <a:ext cx="157163" cy="153988"/>
            </a:xfrm>
            <a:custGeom>
              <a:avLst/>
              <a:gdLst>
                <a:gd name="T0" fmla="*/ 0 w 137"/>
                <a:gd name="T1" fmla="*/ 0 h 134"/>
                <a:gd name="T2" fmla="*/ 137 w 137"/>
                <a:gd name="T3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7" h="134">
                  <a:moveTo>
                    <a:pt x="0" y="0"/>
                  </a:moveTo>
                  <a:cubicBezTo>
                    <a:pt x="2" y="2"/>
                    <a:pt x="137" y="134"/>
                    <a:pt x="137" y="134"/>
                  </a:cubicBezTo>
                </a:path>
              </a:pathLst>
            </a:custGeom>
            <a:noFill/>
            <a:ln w="28575" cap="flat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8292305" y="696118"/>
              <a:ext cx="1285875" cy="1027113"/>
            </a:xfrm>
            <a:custGeom>
              <a:avLst/>
              <a:gdLst>
                <a:gd name="T0" fmla="*/ 1089 w 1113"/>
                <a:gd name="T1" fmla="*/ 554 h 888"/>
                <a:gd name="T2" fmla="*/ 1113 w 1113"/>
                <a:gd name="T3" fmla="*/ 649 h 888"/>
                <a:gd name="T4" fmla="*/ 155 w 1113"/>
                <a:gd name="T5" fmla="*/ 888 h 888"/>
                <a:gd name="T6" fmla="*/ 13 w 1113"/>
                <a:gd name="T7" fmla="*/ 319 h 888"/>
                <a:gd name="T8" fmla="*/ 80 w 1113"/>
                <a:gd name="T9" fmla="*/ 207 h 888"/>
                <a:gd name="T10" fmla="*/ 859 w 1113"/>
                <a:gd name="T11" fmla="*/ 12 h 888"/>
                <a:gd name="T12" fmla="*/ 971 w 1113"/>
                <a:gd name="T13" fmla="*/ 80 h 888"/>
                <a:gd name="T14" fmla="*/ 1066 w 1113"/>
                <a:gd name="T15" fmla="*/ 460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3" h="888">
                  <a:moveTo>
                    <a:pt x="1089" y="554"/>
                  </a:moveTo>
                  <a:cubicBezTo>
                    <a:pt x="1113" y="649"/>
                    <a:pt x="1113" y="649"/>
                    <a:pt x="1113" y="649"/>
                  </a:cubicBezTo>
                  <a:cubicBezTo>
                    <a:pt x="155" y="888"/>
                    <a:pt x="155" y="888"/>
                    <a:pt x="155" y="888"/>
                  </a:cubicBezTo>
                  <a:cubicBezTo>
                    <a:pt x="13" y="319"/>
                    <a:pt x="13" y="319"/>
                    <a:pt x="13" y="319"/>
                  </a:cubicBezTo>
                  <a:cubicBezTo>
                    <a:pt x="0" y="269"/>
                    <a:pt x="30" y="219"/>
                    <a:pt x="80" y="207"/>
                  </a:cubicBezTo>
                  <a:cubicBezTo>
                    <a:pt x="859" y="12"/>
                    <a:pt x="859" y="12"/>
                    <a:pt x="859" y="12"/>
                  </a:cubicBezTo>
                  <a:cubicBezTo>
                    <a:pt x="908" y="0"/>
                    <a:pt x="959" y="30"/>
                    <a:pt x="971" y="80"/>
                  </a:cubicBezTo>
                  <a:cubicBezTo>
                    <a:pt x="1066" y="460"/>
                    <a:pt x="1066" y="460"/>
                    <a:pt x="1066" y="460"/>
                  </a:cubicBezTo>
                </a:path>
              </a:pathLst>
            </a:custGeom>
            <a:noFill/>
            <a:ln w="28575" cap="flat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8379617" y="789780"/>
              <a:ext cx="1098550" cy="806450"/>
            </a:xfrm>
            <a:custGeom>
              <a:avLst/>
              <a:gdLst>
                <a:gd name="T0" fmla="*/ 929 w 951"/>
                <a:gd name="T1" fmla="*/ 401 h 698"/>
                <a:gd name="T2" fmla="*/ 951 w 951"/>
                <a:gd name="T3" fmla="*/ 490 h 698"/>
                <a:gd name="T4" fmla="*/ 118 w 951"/>
                <a:gd name="T5" fmla="*/ 698 h 698"/>
                <a:gd name="T6" fmla="*/ 7 w 951"/>
                <a:gd name="T7" fmla="*/ 255 h 698"/>
                <a:gd name="T8" fmla="*/ 46 w 951"/>
                <a:gd name="T9" fmla="*/ 189 h 698"/>
                <a:gd name="T10" fmla="*/ 775 w 951"/>
                <a:gd name="T11" fmla="*/ 8 h 698"/>
                <a:gd name="T12" fmla="*/ 840 w 951"/>
                <a:gd name="T13" fmla="*/ 47 h 698"/>
                <a:gd name="T14" fmla="*/ 929 w 951"/>
                <a:gd name="T15" fmla="*/ 401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1" h="698">
                  <a:moveTo>
                    <a:pt x="929" y="401"/>
                  </a:moveTo>
                  <a:cubicBezTo>
                    <a:pt x="951" y="490"/>
                    <a:pt x="951" y="490"/>
                    <a:pt x="951" y="490"/>
                  </a:cubicBezTo>
                  <a:cubicBezTo>
                    <a:pt x="118" y="698"/>
                    <a:pt x="118" y="698"/>
                    <a:pt x="118" y="698"/>
                  </a:cubicBezTo>
                  <a:cubicBezTo>
                    <a:pt x="7" y="255"/>
                    <a:pt x="7" y="255"/>
                    <a:pt x="7" y="255"/>
                  </a:cubicBezTo>
                  <a:cubicBezTo>
                    <a:pt x="0" y="226"/>
                    <a:pt x="17" y="197"/>
                    <a:pt x="46" y="189"/>
                  </a:cubicBezTo>
                  <a:cubicBezTo>
                    <a:pt x="775" y="8"/>
                    <a:pt x="775" y="8"/>
                    <a:pt x="775" y="8"/>
                  </a:cubicBezTo>
                  <a:cubicBezTo>
                    <a:pt x="804" y="0"/>
                    <a:pt x="833" y="18"/>
                    <a:pt x="840" y="47"/>
                  </a:cubicBezTo>
                  <a:cubicBezTo>
                    <a:pt x="929" y="401"/>
                    <a:pt x="929" y="401"/>
                    <a:pt x="929" y="401"/>
                  </a:cubicBezTo>
                </a:path>
              </a:pathLst>
            </a:custGeom>
            <a:noFill/>
            <a:ln w="28575" cap="flat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8851105" y="1621630"/>
              <a:ext cx="411163" cy="185738"/>
            </a:xfrm>
            <a:custGeom>
              <a:avLst/>
              <a:gdLst>
                <a:gd name="T0" fmla="*/ 259 w 259"/>
                <a:gd name="T1" fmla="*/ 56 h 117"/>
                <a:gd name="T2" fmla="*/ 14 w 259"/>
                <a:gd name="T3" fmla="*/ 117 h 117"/>
                <a:gd name="T4" fmla="*/ 0 w 259"/>
                <a:gd name="T5" fmla="*/ 61 h 117"/>
                <a:gd name="T6" fmla="*/ 245 w 259"/>
                <a:gd name="T7" fmla="*/ 0 h 117"/>
                <a:gd name="T8" fmla="*/ 259 w 259"/>
                <a:gd name="T9" fmla="*/ 5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117">
                  <a:moveTo>
                    <a:pt x="259" y="56"/>
                  </a:moveTo>
                  <a:lnTo>
                    <a:pt x="14" y="117"/>
                  </a:lnTo>
                  <a:lnTo>
                    <a:pt x="0" y="61"/>
                  </a:lnTo>
                  <a:lnTo>
                    <a:pt x="245" y="0"/>
                  </a:lnTo>
                  <a:lnTo>
                    <a:pt x="259" y="56"/>
                  </a:lnTo>
                  <a:close/>
                </a:path>
              </a:pathLst>
            </a:custGeom>
            <a:noFill/>
            <a:ln w="28575" cap="flat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8924130" y="1559718"/>
              <a:ext cx="220663" cy="134938"/>
            </a:xfrm>
            <a:custGeom>
              <a:avLst/>
              <a:gdLst>
                <a:gd name="T0" fmla="*/ 139 w 139"/>
                <a:gd name="T1" fmla="*/ 53 h 85"/>
                <a:gd name="T2" fmla="*/ 14 w 139"/>
                <a:gd name="T3" fmla="*/ 85 h 85"/>
                <a:gd name="T4" fmla="*/ 0 w 139"/>
                <a:gd name="T5" fmla="*/ 31 h 85"/>
                <a:gd name="T6" fmla="*/ 126 w 139"/>
                <a:gd name="T7" fmla="*/ 0 h 85"/>
                <a:gd name="T8" fmla="*/ 139 w 139"/>
                <a:gd name="T9" fmla="*/ 5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85">
                  <a:moveTo>
                    <a:pt x="139" y="53"/>
                  </a:moveTo>
                  <a:lnTo>
                    <a:pt x="14" y="85"/>
                  </a:lnTo>
                  <a:lnTo>
                    <a:pt x="0" y="31"/>
                  </a:lnTo>
                  <a:lnTo>
                    <a:pt x="126" y="0"/>
                  </a:lnTo>
                  <a:lnTo>
                    <a:pt x="139" y="53"/>
                  </a:lnTo>
                  <a:close/>
                </a:path>
              </a:pathLst>
            </a:custGeom>
            <a:noFill/>
            <a:ln w="28575" cap="flat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8573292" y="1066005"/>
              <a:ext cx="768350" cy="409575"/>
            </a:xfrm>
            <a:custGeom>
              <a:avLst/>
              <a:gdLst>
                <a:gd name="T0" fmla="*/ 0 w 484"/>
                <a:gd name="T1" fmla="*/ 258 h 258"/>
                <a:gd name="T2" fmla="*/ 99 w 484"/>
                <a:gd name="T3" fmla="*/ 24 h 258"/>
                <a:gd name="T4" fmla="*/ 252 w 484"/>
                <a:gd name="T5" fmla="*/ 102 h 258"/>
                <a:gd name="T6" fmla="*/ 291 w 484"/>
                <a:gd name="T7" fmla="*/ 0 h 258"/>
                <a:gd name="T8" fmla="*/ 484 w 484"/>
                <a:gd name="T9" fmla="*/ 115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4" h="258">
                  <a:moveTo>
                    <a:pt x="0" y="258"/>
                  </a:moveTo>
                  <a:lnTo>
                    <a:pt x="99" y="24"/>
                  </a:lnTo>
                  <a:lnTo>
                    <a:pt x="252" y="102"/>
                  </a:lnTo>
                  <a:lnTo>
                    <a:pt x="291" y="0"/>
                  </a:lnTo>
                  <a:lnTo>
                    <a:pt x="484" y="115"/>
                  </a:lnTo>
                </a:path>
              </a:pathLst>
            </a:custGeom>
            <a:noFill/>
            <a:ln w="28575" cap="flat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7"/>
            <p:cNvSpPr/>
            <p:nvPr/>
          </p:nvSpPr>
          <p:spPr bwMode="auto">
            <a:xfrm>
              <a:off x="9330530" y="1678780"/>
              <a:ext cx="739775" cy="681038"/>
            </a:xfrm>
            <a:custGeom>
              <a:avLst/>
              <a:gdLst>
                <a:gd name="T0" fmla="*/ 365 w 466"/>
                <a:gd name="T1" fmla="*/ 401 h 429"/>
                <a:gd name="T2" fmla="*/ 343 w 466"/>
                <a:gd name="T3" fmla="*/ 429 h 429"/>
                <a:gd name="T4" fmla="*/ 0 w 466"/>
                <a:gd name="T5" fmla="*/ 154 h 429"/>
                <a:gd name="T6" fmla="*/ 124 w 466"/>
                <a:gd name="T7" fmla="*/ 0 h 429"/>
                <a:gd name="T8" fmla="*/ 466 w 466"/>
                <a:gd name="T9" fmla="*/ 275 h 429"/>
                <a:gd name="T10" fmla="*/ 385 w 466"/>
                <a:gd name="T11" fmla="*/ 376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6" h="429">
                  <a:moveTo>
                    <a:pt x="365" y="401"/>
                  </a:moveTo>
                  <a:lnTo>
                    <a:pt x="343" y="429"/>
                  </a:lnTo>
                  <a:lnTo>
                    <a:pt x="0" y="154"/>
                  </a:lnTo>
                  <a:lnTo>
                    <a:pt x="124" y="0"/>
                  </a:lnTo>
                  <a:lnTo>
                    <a:pt x="466" y="275"/>
                  </a:lnTo>
                  <a:lnTo>
                    <a:pt x="385" y="376"/>
                  </a:lnTo>
                </a:path>
              </a:pathLst>
            </a:custGeom>
            <a:noFill/>
            <a:ln w="28575" cap="flat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8"/>
            <p:cNvSpPr/>
            <p:nvPr/>
          </p:nvSpPr>
          <p:spPr bwMode="auto">
            <a:xfrm>
              <a:off x="9330530" y="1723230"/>
              <a:ext cx="704850" cy="636588"/>
            </a:xfrm>
            <a:custGeom>
              <a:avLst/>
              <a:gdLst>
                <a:gd name="T0" fmla="*/ 365 w 444"/>
                <a:gd name="T1" fmla="*/ 373 h 401"/>
                <a:gd name="T2" fmla="*/ 343 w 444"/>
                <a:gd name="T3" fmla="*/ 401 h 401"/>
                <a:gd name="T4" fmla="*/ 0 w 444"/>
                <a:gd name="T5" fmla="*/ 126 h 401"/>
                <a:gd name="T6" fmla="*/ 101 w 444"/>
                <a:gd name="T7" fmla="*/ 0 h 401"/>
                <a:gd name="T8" fmla="*/ 444 w 444"/>
                <a:gd name="T9" fmla="*/ 275 h 401"/>
                <a:gd name="T10" fmla="*/ 391 w 444"/>
                <a:gd name="T11" fmla="*/ 34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" h="401">
                  <a:moveTo>
                    <a:pt x="365" y="373"/>
                  </a:moveTo>
                  <a:lnTo>
                    <a:pt x="343" y="401"/>
                  </a:lnTo>
                  <a:lnTo>
                    <a:pt x="0" y="126"/>
                  </a:lnTo>
                  <a:lnTo>
                    <a:pt x="101" y="0"/>
                  </a:lnTo>
                  <a:lnTo>
                    <a:pt x="444" y="275"/>
                  </a:lnTo>
                  <a:lnTo>
                    <a:pt x="391" y="341"/>
                  </a:lnTo>
                </a:path>
              </a:pathLst>
            </a:custGeom>
            <a:noFill/>
            <a:ln w="28575" cap="flat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9"/>
            <p:cNvSpPr/>
            <p:nvPr/>
          </p:nvSpPr>
          <p:spPr bwMode="auto">
            <a:xfrm>
              <a:off x="9624217" y="1493043"/>
              <a:ext cx="560388" cy="542925"/>
            </a:xfrm>
            <a:custGeom>
              <a:avLst/>
              <a:gdLst>
                <a:gd name="T0" fmla="*/ 220 w 353"/>
                <a:gd name="T1" fmla="*/ 342 h 342"/>
                <a:gd name="T2" fmla="*/ 0 w 353"/>
                <a:gd name="T3" fmla="*/ 166 h 342"/>
                <a:gd name="T4" fmla="*/ 134 w 353"/>
                <a:gd name="T5" fmla="*/ 0 h 342"/>
                <a:gd name="T6" fmla="*/ 353 w 353"/>
                <a:gd name="T7" fmla="*/ 177 h 342"/>
                <a:gd name="T8" fmla="*/ 220 w 353"/>
                <a:gd name="T9" fmla="*/ 342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342">
                  <a:moveTo>
                    <a:pt x="220" y="342"/>
                  </a:moveTo>
                  <a:lnTo>
                    <a:pt x="0" y="166"/>
                  </a:lnTo>
                  <a:lnTo>
                    <a:pt x="134" y="0"/>
                  </a:lnTo>
                  <a:lnTo>
                    <a:pt x="353" y="177"/>
                  </a:lnTo>
                  <a:lnTo>
                    <a:pt x="220" y="342"/>
                  </a:lnTo>
                  <a:close/>
                </a:path>
              </a:pathLst>
            </a:custGeom>
            <a:noFill/>
            <a:ln w="28575" cap="flat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0"/>
            <p:cNvSpPr/>
            <p:nvPr/>
          </p:nvSpPr>
          <p:spPr bwMode="auto">
            <a:xfrm>
              <a:off x="9560717" y="1634330"/>
              <a:ext cx="122238" cy="122238"/>
            </a:xfrm>
            <a:custGeom>
              <a:avLst/>
              <a:gdLst>
                <a:gd name="T0" fmla="*/ 40 w 77"/>
                <a:gd name="T1" fmla="*/ 77 h 77"/>
                <a:gd name="T2" fmla="*/ 0 w 77"/>
                <a:gd name="T3" fmla="*/ 45 h 77"/>
                <a:gd name="T4" fmla="*/ 37 w 77"/>
                <a:gd name="T5" fmla="*/ 0 h 77"/>
                <a:gd name="T6" fmla="*/ 77 w 77"/>
                <a:gd name="T7" fmla="*/ 32 h 77"/>
                <a:gd name="T8" fmla="*/ 40 w 77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77">
                  <a:moveTo>
                    <a:pt x="40" y="77"/>
                  </a:moveTo>
                  <a:lnTo>
                    <a:pt x="0" y="45"/>
                  </a:lnTo>
                  <a:lnTo>
                    <a:pt x="37" y="0"/>
                  </a:lnTo>
                  <a:lnTo>
                    <a:pt x="77" y="32"/>
                  </a:lnTo>
                  <a:lnTo>
                    <a:pt x="40" y="77"/>
                  </a:lnTo>
                  <a:close/>
                </a:path>
              </a:pathLst>
            </a:custGeom>
            <a:noFill/>
            <a:ln w="28575" cap="flat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1"/>
            <p:cNvSpPr/>
            <p:nvPr/>
          </p:nvSpPr>
          <p:spPr bwMode="auto">
            <a:xfrm>
              <a:off x="9973467" y="1964530"/>
              <a:ext cx="122238" cy="122238"/>
            </a:xfrm>
            <a:custGeom>
              <a:avLst/>
              <a:gdLst>
                <a:gd name="T0" fmla="*/ 39 w 77"/>
                <a:gd name="T1" fmla="*/ 77 h 77"/>
                <a:gd name="T2" fmla="*/ 0 w 77"/>
                <a:gd name="T3" fmla="*/ 45 h 77"/>
                <a:gd name="T4" fmla="*/ 37 w 77"/>
                <a:gd name="T5" fmla="*/ 0 h 77"/>
                <a:gd name="T6" fmla="*/ 77 w 77"/>
                <a:gd name="T7" fmla="*/ 32 h 77"/>
                <a:gd name="T8" fmla="*/ 39 w 77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77">
                  <a:moveTo>
                    <a:pt x="39" y="77"/>
                  </a:moveTo>
                  <a:lnTo>
                    <a:pt x="0" y="45"/>
                  </a:lnTo>
                  <a:lnTo>
                    <a:pt x="37" y="0"/>
                  </a:lnTo>
                  <a:lnTo>
                    <a:pt x="77" y="32"/>
                  </a:lnTo>
                  <a:lnTo>
                    <a:pt x="39" y="77"/>
                  </a:lnTo>
                  <a:close/>
                </a:path>
              </a:pathLst>
            </a:custGeom>
            <a:noFill/>
            <a:ln w="28575" cap="flat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9848055" y="1588293"/>
              <a:ext cx="246063" cy="198438"/>
            </a:xfrm>
            <a:prstGeom prst="line">
              <a:avLst/>
            </a:prstGeom>
            <a:noFill/>
            <a:ln w="28575" cap="flat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9786142" y="1662905"/>
              <a:ext cx="247650" cy="198438"/>
            </a:xfrm>
            <a:prstGeom prst="line">
              <a:avLst/>
            </a:prstGeom>
            <a:noFill/>
            <a:ln w="28575" cap="flat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9725817" y="1739105"/>
              <a:ext cx="247650" cy="198438"/>
            </a:xfrm>
            <a:prstGeom prst="line">
              <a:avLst/>
            </a:prstGeom>
            <a:noFill/>
            <a:ln w="28575" cap="flat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 flipH="1">
              <a:off x="9043192" y="2078830"/>
              <a:ext cx="60325" cy="61913"/>
            </a:xfrm>
            <a:prstGeom prst="line">
              <a:avLst/>
            </a:prstGeom>
            <a:noFill/>
            <a:ln w="28575" cap="flat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H="1">
              <a:off x="8898730" y="2223293"/>
              <a:ext cx="60325" cy="58738"/>
            </a:xfrm>
            <a:prstGeom prst="line">
              <a:avLst/>
            </a:prstGeom>
            <a:noFill/>
            <a:ln w="28575" cap="flat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>
              <a:off x="8898730" y="2078830"/>
              <a:ext cx="60325" cy="61913"/>
            </a:xfrm>
            <a:prstGeom prst="line">
              <a:avLst/>
            </a:prstGeom>
            <a:noFill/>
            <a:ln w="28575" cap="flat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9043192" y="2223293"/>
              <a:ext cx="60325" cy="58738"/>
            </a:xfrm>
            <a:prstGeom prst="line">
              <a:avLst/>
            </a:prstGeom>
            <a:noFill/>
            <a:ln w="28575" cap="flat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 flipH="1">
              <a:off x="7377905" y="1761330"/>
              <a:ext cx="61913" cy="58738"/>
            </a:xfrm>
            <a:prstGeom prst="line">
              <a:avLst/>
            </a:prstGeom>
            <a:noFill/>
            <a:ln w="28575" cap="flat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auto">
            <a:xfrm flipH="1">
              <a:off x="7236617" y="1902618"/>
              <a:ext cx="60325" cy="60325"/>
            </a:xfrm>
            <a:prstGeom prst="line">
              <a:avLst/>
            </a:prstGeom>
            <a:noFill/>
            <a:ln w="28575" cap="flat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>
              <a:off x="7236617" y="1761330"/>
              <a:ext cx="60325" cy="58738"/>
            </a:xfrm>
            <a:prstGeom prst="line">
              <a:avLst/>
            </a:prstGeom>
            <a:noFill/>
            <a:ln w="28575" cap="flat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>
              <a:off x="7377905" y="1902618"/>
              <a:ext cx="61913" cy="60325"/>
            </a:xfrm>
            <a:prstGeom prst="line">
              <a:avLst/>
            </a:prstGeom>
            <a:noFill/>
            <a:ln w="28575" cap="flat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auto">
            <a:xfrm flipH="1">
              <a:off x="9382917" y="362743"/>
              <a:ext cx="58738" cy="60325"/>
            </a:xfrm>
            <a:prstGeom prst="line">
              <a:avLst/>
            </a:prstGeom>
            <a:noFill/>
            <a:ln w="28575" cap="flat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 flipH="1">
              <a:off x="9238455" y="505618"/>
              <a:ext cx="61913" cy="60325"/>
            </a:xfrm>
            <a:prstGeom prst="line">
              <a:avLst/>
            </a:prstGeom>
            <a:noFill/>
            <a:ln w="28575" cap="flat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>
              <a:off x="9238455" y="362743"/>
              <a:ext cx="61913" cy="60325"/>
            </a:xfrm>
            <a:prstGeom prst="line">
              <a:avLst/>
            </a:prstGeom>
            <a:noFill/>
            <a:ln w="28575" cap="flat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>
              <a:off x="9382917" y="505618"/>
              <a:ext cx="58738" cy="60325"/>
            </a:xfrm>
            <a:prstGeom prst="line">
              <a:avLst/>
            </a:prstGeom>
            <a:noFill/>
            <a:ln w="28575" cap="flat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auto">
            <a:xfrm>
              <a:off x="9725817" y="1213643"/>
              <a:ext cx="120650" cy="122238"/>
            </a:xfrm>
            <a:prstGeom prst="ellipse">
              <a:avLst/>
            </a:prstGeom>
            <a:noFill/>
            <a:ln w="28575" cap="flat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8"/>
            <p:cNvSpPr/>
            <p:nvPr/>
          </p:nvSpPr>
          <p:spPr bwMode="auto">
            <a:xfrm>
              <a:off x="7625555" y="1104105"/>
              <a:ext cx="523875" cy="777875"/>
            </a:xfrm>
            <a:custGeom>
              <a:avLst/>
              <a:gdLst>
                <a:gd name="T0" fmla="*/ 238 w 330"/>
                <a:gd name="T1" fmla="*/ 490 h 490"/>
                <a:gd name="T2" fmla="*/ 0 w 330"/>
                <a:gd name="T3" fmla="*/ 440 h 490"/>
                <a:gd name="T4" fmla="*/ 92 w 330"/>
                <a:gd name="T5" fmla="*/ 0 h 490"/>
                <a:gd name="T6" fmla="*/ 330 w 330"/>
                <a:gd name="T7" fmla="*/ 49 h 490"/>
                <a:gd name="T8" fmla="*/ 260 w 330"/>
                <a:gd name="T9" fmla="*/ 387 h 490"/>
                <a:gd name="T10" fmla="*/ 254 w 330"/>
                <a:gd name="T11" fmla="*/ 412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0" h="490">
                  <a:moveTo>
                    <a:pt x="238" y="490"/>
                  </a:moveTo>
                  <a:lnTo>
                    <a:pt x="0" y="440"/>
                  </a:lnTo>
                  <a:lnTo>
                    <a:pt x="92" y="0"/>
                  </a:lnTo>
                  <a:lnTo>
                    <a:pt x="330" y="49"/>
                  </a:lnTo>
                  <a:lnTo>
                    <a:pt x="260" y="387"/>
                  </a:lnTo>
                  <a:lnTo>
                    <a:pt x="254" y="412"/>
                  </a:lnTo>
                </a:path>
              </a:pathLst>
            </a:custGeom>
            <a:noFill/>
            <a:ln w="28575" cap="flat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9"/>
            <p:cNvSpPr/>
            <p:nvPr/>
          </p:nvSpPr>
          <p:spPr bwMode="auto">
            <a:xfrm>
              <a:off x="7728742" y="1213643"/>
              <a:ext cx="398463" cy="177800"/>
            </a:xfrm>
            <a:custGeom>
              <a:avLst/>
              <a:gdLst>
                <a:gd name="T0" fmla="*/ 238 w 251"/>
                <a:gd name="T1" fmla="*/ 112 h 112"/>
                <a:gd name="T2" fmla="*/ 0 w 251"/>
                <a:gd name="T3" fmla="*/ 62 h 112"/>
                <a:gd name="T4" fmla="*/ 13 w 251"/>
                <a:gd name="T5" fmla="*/ 0 h 112"/>
                <a:gd name="T6" fmla="*/ 251 w 251"/>
                <a:gd name="T7" fmla="*/ 49 h 112"/>
                <a:gd name="T8" fmla="*/ 238 w 251"/>
                <a:gd name="T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112">
                  <a:moveTo>
                    <a:pt x="238" y="112"/>
                  </a:moveTo>
                  <a:lnTo>
                    <a:pt x="0" y="62"/>
                  </a:lnTo>
                  <a:lnTo>
                    <a:pt x="13" y="0"/>
                  </a:lnTo>
                  <a:lnTo>
                    <a:pt x="251" y="49"/>
                  </a:lnTo>
                  <a:lnTo>
                    <a:pt x="238" y="112"/>
                  </a:lnTo>
                  <a:close/>
                </a:path>
              </a:pathLst>
            </a:custGeom>
            <a:noFill/>
            <a:ln w="28575" cap="flat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Line 40"/>
            <p:cNvSpPr>
              <a:spLocks noChangeShapeType="1"/>
            </p:cNvSpPr>
            <p:nvPr/>
          </p:nvSpPr>
          <p:spPr bwMode="auto">
            <a:xfrm>
              <a:off x="7779542" y="1272380"/>
              <a:ext cx="295275" cy="60325"/>
            </a:xfrm>
            <a:prstGeom prst="line">
              <a:avLst/>
            </a:prstGeom>
            <a:noFill/>
            <a:ln w="28575" cap="flat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1"/>
            <p:cNvSpPr/>
            <p:nvPr/>
          </p:nvSpPr>
          <p:spPr bwMode="auto">
            <a:xfrm>
              <a:off x="7827167" y="650080"/>
              <a:ext cx="152400" cy="152400"/>
            </a:xfrm>
            <a:custGeom>
              <a:avLst/>
              <a:gdLst>
                <a:gd name="T0" fmla="*/ 48 w 96"/>
                <a:gd name="T1" fmla="*/ 96 h 96"/>
                <a:gd name="T2" fmla="*/ 0 w 96"/>
                <a:gd name="T3" fmla="*/ 48 h 96"/>
                <a:gd name="T4" fmla="*/ 48 w 96"/>
                <a:gd name="T5" fmla="*/ 0 h 96"/>
                <a:gd name="T6" fmla="*/ 96 w 96"/>
                <a:gd name="T7" fmla="*/ 48 h 96"/>
                <a:gd name="T8" fmla="*/ 48 w 96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96" y="48"/>
                  </a:lnTo>
                  <a:lnTo>
                    <a:pt x="48" y="96"/>
                  </a:lnTo>
                  <a:close/>
                </a:path>
              </a:pathLst>
            </a:custGeom>
            <a:noFill/>
            <a:ln w="28575" cap="flat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2"/>
            <p:cNvSpPr/>
            <p:nvPr/>
          </p:nvSpPr>
          <p:spPr bwMode="auto">
            <a:xfrm>
              <a:off x="9997280" y="348455"/>
              <a:ext cx="150813" cy="150813"/>
            </a:xfrm>
            <a:custGeom>
              <a:avLst/>
              <a:gdLst>
                <a:gd name="T0" fmla="*/ 48 w 95"/>
                <a:gd name="T1" fmla="*/ 95 h 95"/>
                <a:gd name="T2" fmla="*/ 0 w 95"/>
                <a:gd name="T3" fmla="*/ 47 h 95"/>
                <a:gd name="T4" fmla="*/ 48 w 95"/>
                <a:gd name="T5" fmla="*/ 0 h 95"/>
                <a:gd name="T6" fmla="*/ 95 w 95"/>
                <a:gd name="T7" fmla="*/ 47 h 95"/>
                <a:gd name="T8" fmla="*/ 48 w 95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5">
                  <a:moveTo>
                    <a:pt x="48" y="95"/>
                  </a:moveTo>
                  <a:lnTo>
                    <a:pt x="0" y="47"/>
                  </a:lnTo>
                  <a:lnTo>
                    <a:pt x="48" y="0"/>
                  </a:lnTo>
                  <a:lnTo>
                    <a:pt x="95" y="47"/>
                  </a:lnTo>
                  <a:lnTo>
                    <a:pt x="48" y="95"/>
                  </a:lnTo>
                  <a:close/>
                </a:path>
              </a:pathLst>
            </a:custGeom>
            <a:noFill/>
            <a:ln w="28575" cap="flat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3"/>
            <p:cNvSpPr/>
            <p:nvPr/>
          </p:nvSpPr>
          <p:spPr bwMode="auto">
            <a:xfrm>
              <a:off x="8393905" y="392905"/>
              <a:ext cx="201613" cy="231775"/>
            </a:xfrm>
            <a:custGeom>
              <a:avLst/>
              <a:gdLst>
                <a:gd name="T0" fmla="*/ 127 w 127"/>
                <a:gd name="T1" fmla="*/ 109 h 146"/>
                <a:gd name="T2" fmla="*/ 65 w 127"/>
                <a:gd name="T3" fmla="*/ 146 h 146"/>
                <a:gd name="T4" fmla="*/ 0 w 127"/>
                <a:gd name="T5" fmla="*/ 37 h 146"/>
                <a:gd name="T6" fmla="*/ 62 w 127"/>
                <a:gd name="T7" fmla="*/ 0 h 146"/>
                <a:gd name="T8" fmla="*/ 127 w 127"/>
                <a:gd name="T9" fmla="*/ 10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46">
                  <a:moveTo>
                    <a:pt x="127" y="109"/>
                  </a:moveTo>
                  <a:lnTo>
                    <a:pt x="65" y="146"/>
                  </a:lnTo>
                  <a:lnTo>
                    <a:pt x="0" y="37"/>
                  </a:lnTo>
                  <a:lnTo>
                    <a:pt x="62" y="0"/>
                  </a:lnTo>
                  <a:lnTo>
                    <a:pt x="127" y="109"/>
                  </a:lnTo>
                  <a:close/>
                </a:path>
              </a:pathLst>
            </a:custGeom>
            <a:noFill/>
            <a:ln w="28575" cap="flat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4"/>
            <p:cNvSpPr/>
            <p:nvPr/>
          </p:nvSpPr>
          <p:spPr bwMode="auto">
            <a:xfrm>
              <a:off x="8424067" y="445293"/>
              <a:ext cx="171450" cy="179388"/>
            </a:xfrm>
            <a:custGeom>
              <a:avLst/>
              <a:gdLst>
                <a:gd name="T0" fmla="*/ 108 w 108"/>
                <a:gd name="T1" fmla="*/ 76 h 113"/>
                <a:gd name="T2" fmla="*/ 46 w 108"/>
                <a:gd name="T3" fmla="*/ 113 h 113"/>
                <a:gd name="T4" fmla="*/ 0 w 108"/>
                <a:gd name="T5" fmla="*/ 37 h 113"/>
                <a:gd name="T6" fmla="*/ 62 w 108"/>
                <a:gd name="T7" fmla="*/ 0 h 113"/>
                <a:gd name="T8" fmla="*/ 108 w 108"/>
                <a:gd name="T9" fmla="*/ 7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13">
                  <a:moveTo>
                    <a:pt x="108" y="76"/>
                  </a:moveTo>
                  <a:lnTo>
                    <a:pt x="46" y="113"/>
                  </a:lnTo>
                  <a:lnTo>
                    <a:pt x="0" y="37"/>
                  </a:lnTo>
                  <a:lnTo>
                    <a:pt x="62" y="0"/>
                  </a:lnTo>
                  <a:lnTo>
                    <a:pt x="108" y="76"/>
                  </a:lnTo>
                  <a:close/>
                </a:path>
              </a:pathLst>
            </a:custGeom>
            <a:noFill/>
            <a:ln w="28575" cap="flat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5"/>
            <p:cNvSpPr/>
            <p:nvPr/>
          </p:nvSpPr>
          <p:spPr bwMode="auto">
            <a:xfrm>
              <a:off x="7131842" y="2045493"/>
              <a:ext cx="541338" cy="279400"/>
            </a:xfrm>
            <a:custGeom>
              <a:avLst/>
              <a:gdLst>
                <a:gd name="T0" fmla="*/ 255 w 341"/>
                <a:gd name="T1" fmla="*/ 83 h 176"/>
                <a:gd name="T2" fmla="*/ 19 w 341"/>
                <a:gd name="T3" fmla="*/ 176 h 176"/>
                <a:gd name="T4" fmla="*/ 0 w 341"/>
                <a:gd name="T5" fmla="*/ 125 h 176"/>
                <a:gd name="T6" fmla="*/ 321 w 341"/>
                <a:gd name="T7" fmla="*/ 0 h 176"/>
                <a:gd name="T8" fmla="*/ 341 w 341"/>
                <a:gd name="T9" fmla="*/ 50 h 176"/>
                <a:gd name="T10" fmla="*/ 301 w 341"/>
                <a:gd name="T11" fmla="*/ 6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176">
                  <a:moveTo>
                    <a:pt x="255" y="83"/>
                  </a:moveTo>
                  <a:lnTo>
                    <a:pt x="19" y="176"/>
                  </a:lnTo>
                  <a:lnTo>
                    <a:pt x="0" y="125"/>
                  </a:lnTo>
                  <a:lnTo>
                    <a:pt x="321" y="0"/>
                  </a:lnTo>
                  <a:lnTo>
                    <a:pt x="341" y="50"/>
                  </a:lnTo>
                  <a:lnTo>
                    <a:pt x="301" y="65"/>
                  </a:lnTo>
                </a:path>
              </a:pathLst>
            </a:custGeom>
            <a:noFill/>
            <a:ln w="28575" cap="flat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Line 46"/>
            <p:cNvSpPr>
              <a:spLocks noChangeShapeType="1"/>
            </p:cNvSpPr>
            <p:nvPr/>
          </p:nvSpPr>
          <p:spPr bwMode="auto">
            <a:xfrm>
              <a:off x="7331867" y="2166143"/>
              <a:ext cx="31750" cy="79375"/>
            </a:xfrm>
            <a:prstGeom prst="line">
              <a:avLst/>
            </a:prstGeom>
            <a:noFill/>
            <a:ln w="28575" cap="flat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7"/>
            <p:cNvSpPr/>
            <p:nvPr/>
          </p:nvSpPr>
          <p:spPr bwMode="auto">
            <a:xfrm>
              <a:off x="7046117" y="2243930"/>
              <a:ext cx="115888" cy="80963"/>
            </a:xfrm>
            <a:custGeom>
              <a:avLst/>
              <a:gdLst>
                <a:gd name="T0" fmla="*/ 54 w 73"/>
                <a:gd name="T1" fmla="*/ 0 h 51"/>
                <a:gd name="T2" fmla="*/ 0 w 73"/>
                <a:gd name="T3" fmla="*/ 51 h 51"/>
                <a:gd name="T4" fmla="*/ 73 w 73"/>
                <a:gd name="T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" h="51">
                  <a:moveTo>
                    <a:pt x="54" y="0"/>
                  </a:moveTo>
                  <a:lnTo>
                    <a:pt x="0" y="51"/>
                  </a:lnTo>
                  <a:lnTo>
                    <a:pt x="73" y="51"/>
                  </a:lnTo>
                </a:path>
              </a:pathLst>
            </a:custGeom>
            <a:noFill/>
            <a:ln w="28575" cap="flat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4" name="文本框 53"/>
          <p:cNvSpPr txBox="1"/>
          <p:nvPr/>
        </p:nvSpPr>
        <p:spPr>
          <a:xfrm>
            <a:off x="1360064" y="2283637"/>
            <a:ext cx="6981111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600" dirty="0"/>
              <a:t>1</a:t>
            </a:r>
            <a:r>
              <a:rPr kumimoji="1" lang="zh-CN" altLang="en-US" sz="2600" dirty="0"/>
              <a:t>、目前阶段</a:t>
            </a:r>
            <a:r>
              <a:rPr kumimoji="1" lang="en-US" altLang="zh-CN" sz="2600" dirty="0"/>
              <a:t>—</a:t>
            </a:r>
            <a:r>
              <a:rPr kumimoji="1" lang="zh-CN" altLang="en-US" sz="2600" dirty="0"/>
              <a:t>现阶段需做事宜</a:t>
            </a:r>
            <a:endParaRPr kumimoji="1" lang="en-US" altLang="zh-CN" sz="2600" dirty="0"/>
          </a:p>
          <a:p>
            <a:pPr>
              <a:lnSpc>
                <a:spcPct val="150000"/>
              </a:lnSpc>
            </a:pPr>
            <a:r>
              <a:rPr kumimoji="1" lang="en-US" altLang="zh-CN" sz="2600" dirty="0"/>
              <a:t>2</a:t>
            </a:r>
            <a:r>
              <a:rPr kumimoji="1" lang="zh-CN" altLang="en-US" sz="2600" dirty="0"/>
              <a:t>、出行指南</a:t>
            </a:r>
            <a:r>
              <a:rPr kumimoji="1" lang="en-US" altLang="zh-CN" sz="2600" dirty="0"/>
              <a:t>—</a:t>
            </a:r>
            <a:r>
              <a:rPr kumimoji="1" lang="zh-CN" altLang="en-US" sz="2600" dirty="0"/>
              <a:t>注意事项提醒</a:t>
            </a:r>
            <a:endParaRPr kumimoji="1" lang="en-US" altLang="zh-CN" sz="2600" dirty="0"/>
          </a:p>
          <a:p>
            <a:pPr>
              <a:lnSpc>
                <a:spcPct val="150000"/>
              </a:lnSpc>
            </a:pPr>
            <a:r>
              <a:rPr kumimoji="1" lang="en-US" altLang="zh-CN" sz="2600" dirty="0"/>
              <a:t>3</a:t>
            </a:r>
            <a:r>
              <a:rPr kumimoji="1" lang="zh-CN" altLang="en-US" sz="2600" dirty="0"/>
              <a:t>、安全防范</a:t>
            </a:r>
            <a:r>
              <a:rPr kumimoji="1" lang="en-US" altLang="zh-CN" sz="2600" dirty="0"/>
              <a:t>—</a:t>
            </a:r>
            <a:r>
              <a:rPr kumimoji="1" lang="zh-CN" altLang="en-US" sz="2600" dirty="0"/>
              <a:t>典型安全事例</a:t>
            </a:r>
            <a:endParaRPr kumimoji="1" lang="en-US" altLang="zh-CN" sz="2600" dirty="0"/>
          </a:p>
          <a:p>
            <a:pPr>
              <a:lnSpc>
                <a:spcPct val="150000"/>
              </a:lnSpc>
            </a:pPr>
            <a:r>
              <a:rPr kumimoji="1" lang="en-US" altLang="zh-CN" sz="2600" dirty="0"/>
              <a:t>4</a:t>
            </a:r>
            <a:r>
              <a:rPr kumimoji="1" lang="zh-CN" altLang="en-US" sz="2600" dirty="0"/>
              <a:t>、回校事宜</a:t>
            </a:r>
            <a:r>
              <a:rPr kumimoji="1" lang="en-US" altLang="zh-CN" sz="2600" dirty="0"/>
              <a:t>—</a:t>
            </a:r>
            <a:r>
              <a:rPr kumimoji="1" lang="zh-CN" altLang="en-US" sz="2600" dirty="0"/>
              <a:t>回校后需处理事宜</a:t>
            </a:r>
            <a:endParaRPr kumimoji="1" lang="en-US" altLang="zh-CN" sz="2600" dirty="0"/>
          </a:p>
          <a:p>
            <a:pPr>
              <a:lnSpc>
                <a:spcPct val="150000"/>
              </a:lnSpc>
            </a:pPr>
            <a:endParaRPr kumimoji="1" lang="en-US" altLang="zh-CN" sz="2600" dirty="0"/>
          </a:p>
        </p:txBody>
      </p:sp>
      <p:sp>
        <p:nvSpPr>
          <p:cNvPr id="55" name="文本框 54"/>
          <p:cNvSpPr txBox="1"/>
          <p:nvPr/>
        </p:nvSpPr>
        <p:spPr>
          <a:xfrm>
            <a:off x="516977" y="728815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6000" b="1" dirty="0">
                <a:solidFill>
                  <a:schemeClr val="accent2"/>
                </a:solidFill>
              </a:rPr>
              <a:t>目录</a:t>
            </a:r>
          </a:p>
        </p:txBody>
      </p:sp>
      <p:cxnSp>
        <p:nvCxnSpPr>
          <p:cNvPr id="57" name="直线连接符 56"/>
          <p:cNvCxnSpPr/>
          <p:nvPr/>
        </p:nvCxnSpPr>
        <p:spPr>
          <a:xfrm>
            <a:off x="539742" y="1881607"/>
            <a:ext cx="11173463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矩形 168"/>
          <p:cNvSpPr/>
          <p:nvPr/>
        </p:nvSpPr>
        <p:spPr>
          <a:xfrm>
            <a:off x="5599" y="0"/>
            <a:ext cx="12192000" cy="1650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0" name="矩形 169"/>
          <p:cNvSpPr/>
          <p:nvPr/>
        </p:nvSpPr>
        <p:spPr>
          <a:xfrm>
            <a:off x="169250" y="452438"/>
            <a:ext cx="5366739" cy="1257300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zh-CN" altLang="en-US" sz="8800" b="1" dirty="0">
                <a:solidFill>
                  <a:schemeClr val="bg1"/>
                </a:solidFill>
              </a:rPr>
              <a:t>典型类别</a:t>
            </a:r>
          </a:p>
        </p:txBody>
      </p:sp>
      <p:sp>
        <p:nvSpPr>
          <p:cNvPr id="18" name="椭圆 2"/>
          <p:cNvSpPr/>
          <p:nvPr/>
        </p:nvSpPr>
        <p:spPr>
          <a:xfrm>
            <a:off x="1005001" y="4193763"/>
            <a:ext cx="863372" cy="953568"/>
          </a:xfrm>
          <a:custGeom>
            <a:avLst/>
            <a:gdLst>
              <a:gd name="T0" fmla="*/ 6358 w 6390"/>
              <a:gd name="T1" fmla="*/ 4216 h 7067"/>
              <a:gd name="T2" fmla="*/ 6039 w 6390"/>
              <a:gd name="T3" fmla="*/ 790 h 7067"/>
              <a:gd name="T4" fmla="*/ 5338 w 6390"/>
              <a:gd name="T5" fmla="*/ 85 h 7067"/>
              <a:gd name="T6" fmla="*/ 1695 w 6390"/>
              <a:gd name="T7" fmla="*/ 1251 h 7067"/>
              <a:gd name="T8" fmla="*/ 1134 w 6390"/>
              <a:gd name="T9" fmla="*/ 5906 h 7067"/>
              <a:gd name="T10" fmla="*/ 5801 w 6390"/>
              <a:gd name="T11" fmla="*/ 5455 h 7067"/>
              <a:gd name="T12" fmla="*/ 6059 w 6390"/>
              <a:gd name="T13" fmla="*/ 5161 h 7067"/>
              <a:gd name="T14" fmla="*/ 6358 w 6390"/>
              <a:gd name="T15" fmla="*/ 4216 h 7067"/>
              <a:gd name="T16" fmla="*/ 2399 w 6390"/>
              <a:gd name="T17" fmla="*/ 1598 h 7067"/>
              <a:gd name="T18" fmla="*/ 2997 w 6390"/>
              <a:gd name="T19" fmla="*/ 2196 h 7067"/>
              <a:gd name="T20" fmla="*/ 2399 w 6390"/>
              <a:gd name="T21" fmla="*/ 2794 h 7067"/>
              <a:gd name="T22" fmla="*/ 1800 w 6390"/>
              <a:gd name="T23" fmla="*/ 2196 h 7067"/>
              <a:gd name="T24" fmla="*/ 2399 w 6390"/>
              <a:gd name="T25" fmla="*/ 1598 h 7067"/>
              <a:gd name="T26" fmla="*/ 1647 w 6390"/>
              <a:gd name="T27" fmla="*/ 4555 h 7067"/>
              <a:gd name="T28" fmla="*/ 1049 w 6390"/>
              <a:gd name="T29" fmla="*/ 3957 h 7067"/>
              <a:gd name="T30" fmla="*/ 1647 w 6390"/>
              <a:gd name="T31" fmla="*/ 3359 h 7067"/>
              <a:gd name="T32" fmla="*/ 2246 w 6390"/>
              <a:gd name="T33" fmla="*/ 3957 h 7067"/>
              <a:gd name="T34" fmla="*/ 1647 w 6390"/>
              <a:gd name="T35" fmla="*/ 4555 h 7067"/>
              <a:gd name="T36" fmla="*/ 2688 w 6390"/>
              <a:gd name="T37" fmla="*/ 5994 h 7067"/>
              <a:gd name="T38" fmla="*/ 2090 w 6390"/>
              <a:gd name="T39" fmla="*/ 5396 h 7067"/>
              <a:gd name="T40" fmla="*/ 2688 w 6390"/>
              <a:gd name="T41" fmla="*/ 4798 h 7067"/>
              <a:gd name="T42" fmla="*/ 3286 w 6390"/>
              <a:gd name="T43" fmla="*/ 5396 h 7067"/>
              <a:gd name="T44" fmla="*/ 2688 w 6390"/>
              <a:gd name="T45" fmla="*/ 5994 h 7067"/>
              <a:gd name="T46" fmla="*/ 3544 w 6390"/>
              <a:gd name="T47" fmla="*/ 1168 h 7067"/>
              <a:gd name="T48" fmla="*/ 4142 w 6390"/>
              <a:gd name="T49" fmla="*/ 570 h 7067"/>
              <a:gd name="T50" fmla="*/ 4740 w 6390"/>
              <a:gd name="T51" fmla="*/ 1168 h 7067"/>
              <a:gd name="T52" fmla="*/ 4142 w 6390"/>
              <a:gd name="T53" fmla="*/ 1766 h 7067"/>
              <a:gd name="T54" fmla="*/ 3544 w 6390"/>
              <a:gd name="T55" fmla="*/ 1168 h 7067"/>
              <a:gd name="T56" fmla="*/ 4446 w 6390"/>
              <a:gd name="T57" fmla="*/ 5615 h 7067"/>
              <a:gd name="T58" fmla="*/ 3848 w 6390"/>
              <a:gd name="T59" fmla="*/ 5017 h 7067"/>
              <a:gd name="T60" fmla="*/ 4446 w 6390"/>
              <a:gd name="T61" fmla="*/ 4419 h 7067"/>
              <a:gd name="T62" fmla="*/ 5044 w 6390"/>
              <a:gd name="T63" fmla="*/ 5017 h 7067"/>
              <a:gd name="T64" fmla="*/ 4446 w 6390"/>
              <a:gd name="T65" fmla="*/ 5615 h 70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390" h="7067">
                <a:moveTo>
                  <a:pt x="6358" y="4216"/>
                </a:moveTo>
                <a:lnTo>
                  <a:pt x="6039" y="790"/>
                </a:lnTo>
                <a:cubicBezTo>
                  <a:pt x="6004" y="417"/>
                  <a:pt x="5710" y="121"/>
                  <a:pt x="5338" y="85"/>
                </a:cubicBezTo>
                <a:cubicBezTo>
                  <a:pt x="4473" y="0"/>
                  <a:pt x="2946" y="219"/>
                  <a:pt x="1695" y="1251"/>
                </a:cubicBezTo>
                <a:cubicBezTo>
                  <a:pt x="139" y="2536"/>
                  <a:pt x="0" y="4746"/>
                  <a:pt x="1134" y="5906"/>
                </a:cubicBezTo>
                <a:cubicBezTo>
                  <a:pt x="2267" y="7067"/>
                  <a:pt x="4357" y="6865"/>
                  <a:pt x="5801" y="5455"/>
                </a:cubicBezTo>
                <a:cubicBezTo>
                  <a:pt x="5801" y="5455"/>
                  <a:pt x="5920" y="5323"/>
                  <a:pt x="6059" y="5161"/>
                </a:cubicBezTo>
                <a:cubicBezTo>
                  <a:pt x="6282" y="4899"/>
                  <a:pt x="6390" y="4558"/>
                  <a:pt x="6358" y="4216"/>
                </a:cubicBezTo>
                <a:close/>
                <a:moveTo>
                  <a:pt x="2399" y="1598"/>
                </a:moveTo>
                <a:cubicBezTo>
                  <a:pt x="2729" y="1598"/>
                  <a:pt x="2997" y="1865"/>
                  <a:pt x="2997" y="2196"/>
                </a:cubicBezTo>
                <a:cubicBezTo>
                  <a:pt x="2997" y="2526"/>
                  <a:pt x="2729" y="2794"/>
                  <a:pt x="2399" y="2794"/>
                </a:cubicBezTo>
                <a:cubicBezTo>
                  <a:pt x="2068" y="2794"/>
                  <a:pt x="1800" y="2526"/>
                  <a:pt x="1800" y="2196"/>
                </a:cubicBezTo>
                <a:cubicBezTo>
                  <a:pt x="1800" y="1865"/>
                  <a:pt x="2068" y="1598"/>
                  <a:pt x="2399" y="1598"/>
                </a:cubicBezTo>
                <a:close/>
                <a:moveTo>
                  <a:pt x="1647" y="4555"/>
                </a:moveTo>
                <a:cubicBezTo>
                  <a:pt x="1317" y="4555"/>
                  <a:pt x="1049" y="4288"/>
                  <a:pt x="1049" y="3957"/>
                </a:cubicBezTo>
                <a:cubicBezTo>
                  <a:pt x="1049" y="3627"/>
                  <a:pt x="1317" y="3359"/>
                  <a:pt x="1647" y="3359"/>
                </a:cubicBezTo>
                <a:cubicBezTo>
                  <a:pt x="1978" y="3359"/>
                  <a:pt x="2246" y="3627"/>
                  <a:pt x="2246" y="3957"/>
                </a:cubicBezTo>
                <a:cubicBezTo>
                  <a:pt x="2246" y="4288"/>
                  <a:pt x="1978" y="4555"/>
                  <a:pt x="1647" y="4555"/>
                </a:cubicBezTo>
                <a:close/>
                <a:moveTo>
                  <a:pt x="2688" y="5994"/>
                </a:moveTo>
                <a:cubicBezTo>
                  <a:pt x="2358" y="5994"/>
                  <a:pt x="2090" y="5726"/>
                  <a:pt x="2090" y="5396"/>
                </a:cubicBezTo>
                <a:cubicBezTo>
                  <a:pt x="2090" y="5066"/>
                  <a:pt x="2358" y="4798"/>
                  <a:pt x="2688" y="4798"/>
                </a:cubicBezTo>
                <a:cubicBezTo>
                  <a:pt x="3018" y="4798"/>
                  <a:pt x="3286" y="5066"/>
                  <a:pt x="3286" y="5396"/>
                </a:cubicBezTo>
                <a:cubicBezTo>
                  <a:pt x="3286" y="5726"/>
                  <a:pt x="3018" y="5994"/>
                  <a:pt x="2688" y="5994"/>
                </a:cubicBezTo>
                <a:close/>
                <a:moveTo>
                  <a:pt x="3544" y="1168"/>
                </a:moveTo>
                <a:cubicBezTo>
                  <a:pt x="3544" y="838"/>
                  <a:pt x="3811" y="570"/>
                  <a:pt x="4142" y="570"/>
                </a:cubicBezTo>
                <a:cubicBezTo>
                  <a:pt x="4472" y="570"/>
                  <a:pt x="4740" y="838"/>
                  <a:pt x="4740" y="1168"/>
                </a:cubicBezTo>
                <a:cubicBezTo>
                  <a:pt x="4740" y="1498"/>
                  <a:pt x="4472" y="1766"/>
                  <a:pt x="4142" y="1766"/>
                </a:cubicBezTo>
                <a:cubicBezTo>
                  <a:pt x="3811" y="1766"/>
                  <a:pt x="3544" y="1498"/>
                  <a:pt x="3544" y="1168"/>
                </a:cubicBezTo>
                <a:close/>
                <a:moveTo>
                  <a:pt x="4446" y="5615"/>
                </a:moveTo>
                <a:cubicBezTo>
                  <a:pt x="4115" y="5615"/>
                  <a:pt x="3848" y="5347"/>
                  <a:pt x="3848" y="5017"/>
                </a:cubicBezTo>
                <a:cubicBezTo>
                  <a:pt x="3848" y="4687"/>
                  <a:pt x="4115" y="4419"/>
                  <a:pt x="4446" y="4419"/>
                </a:cubicBezTo>
                <a:cubicBezTo>
                  <a:pt x="4776" y="4419"/>
                  <a:pt x="5044" y="4687"/>
                  <a:pt x="5044" y="5017"/>
                </a:cubicBezTo>
                <a:cubicBezTo>
                  <a:pt x="5044" y="5347"/>
                  <a:pt x="4776" y="5615"/>
                  <a:pt x="4446" y="56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1" name="椭圆 13"/>
          <p:cNvSpPr/>
          <p:nvPr/>
        </p:nvSpPr>
        <p:spPr>
          <a:xfrm>
            <a:off x="3289560" y="4349471"/>
            <a:ext cx="953566" cy="642154"/>
          </a:xfrm>
          <a:custGeom>
            <a:avLst/>
            <a:gdLst>
              <a:gd name="T0" fmla="*/ 255 w 633"/>
              <a:gd name="T1" fmla="*/ 312 h 427"/>
              <a:gd name="T2" fmla="*/ 131 w 633"/>
              <a:gd name="T3" fmla="*/ 312 h 427"/>
              <a:gd name="T4" fmla="*/ 100 w 633"/>
              <a:gd name="T5" fmla="*/ 427 h 427"/>
              <a:gd name="T6" fmla="*/ 0 w 633"/>
              <a:gd name="T7" fmla="*/ 427 h 427"/>
              <a:gd name="T8" fmla="*/ 131 w 633"/>
              <a:gd name="T9" fmla="*/ 0 h 427"/>
              <a:gd name="T10" fmla="*/ 259 w 633"/>
              <a:gd name="T11" fmla="*/ 0 h 427"/>
              <a:gd name="T12" fmla="*/ 370 w 633"/>
              <a:gd name="T13" fmla="*/ 352 h 427"/>
              <a:gd name="T14" fmla="*/ 442 w 633"/>
              <a:gd name="T15" fmla="*/ 120 h 427"/>
              <a:gd name="T16" fmla="*/ 536 w 633"/>
              <a:gd name="T17" fmla="*/ 120 h 427"/>
              <a:gd name="T18" fmla="*/ 633 w 633"/>
              <a:gd name="T19" fmla="*/ 427 h 427"/>
              <a:gd name="T20" fmla="*/ 556 w 633"/>
              <a:gd name="T21" fmla="*/ 427 h 427"/>
              <a:gd name="T22" fmla="*/ 532 w 633"/>
              <a:gd name="T23" fmla="*/ 343 h 427"/>
              <a:gd name="T24" fmla="*/ 442 w 633"/>
              <a:gd name="T25" fmla="*/ 343 h 427"/>
              <a:gd name="T26" fmla="*/ 420 w 633"/>
              <a:gd name="T27" fmla="*/ 427 h 427"/>
              <a:gd name="T28" fmla="*/ 288 w 633"/>
              <a:gd name="T29" fmla="*/ 427 h 427"/>
              <a:gd name="T30" fmla="*/ 255 w 633"/>
              <a:gd name="T31" fmla="*/ 312 h 427"/>
              <a:gd name="T32" fmla="*/ 145 w 633"/>
              <a:gd name="T33" fmla="*/ 243 h 427"/>
              <a:gd name="T34" fmla="*/ 241 w 633"/>
              <a:gd name="T35" fmla="*/ 243 h 427"/>
              <a:gd name="T36" fmla="*/ 214 w 633"/>
              <a:gd name="T37" fmla="*/ 152 h 427"/>
              <a:gd name="T38" fmla="*/ 202 w 633"/>
              <a:gd name="T39" fmla="*/ 111 h 427"/>
              <a:gd name="T40" fmla="*/ 192 w 633"/>
              <a:gd name="T41" fmla="*/ 70 h 427"/>
              <a:gd name="T42" fmla="*/ 191 w 633"/>
              <a:gd name="T43" fmla="*/ 70 h 427"/>
              <a:gd name="T44" fmla="*/ 181 w 633"/>
              <a:gd name="T45" fmla="*/ 111 h 427"/>
              <a:gd name="T46" fmla="*/ 171 w 633"/>
              <a:gd name="T47" fmla="*/ 153 h 427"/>
              <a:gd name="T48" fmla="*/ 145 w 633"/>
              <a:gd name="T49" fmla="*/ 243 h 427"/>
              <a:gd name="T50" fmla="*/ 453 w 633"/>
              <a:gd name="T51" fmla="*/ 293 h 427"/>
              <a:gd name="T52" fmla="*/ 522 w 633"/>
              <a:gd name="T53" fmla="*/ 293 h 427"/>
              <a:gd name="T54" fmla="*/ 502 w 633"/>
              <a:gd name="T55" fmla="*/ 227 h 427"/>
              <a:gd name="T56" fmla="*/ 494 w 633"/>
              <a:gd name="T57" fmla="*/ 197 h 427"/>
              <a:gd name="T58" fmla="*/ 487 w 633"/>
              <a:gd name="T59" fmla="*/ 167 h 427"/>
              <a:gd name="T60" fmla="*/ 486 w 633"/>
              <a:gd name="T61" fmla="*/ 167 h 427"/>
              <a:gd name="T62" fmla="*/ 479 w 633"/>
              <a:gd name="T63" fmla="*/ 197 h 427"/>
              <a:gd name="T64" fmla="*/ 471 w 633"/>
              <a:gd name="T65" fmla="*/ 228 h 427"/>
              <a:gd name="T66" fmla="*/ 453 w 633"/>
              <a:gd name="T67" fmla="*/ 293 h 427"/>
              <a:gd name="T68" fmla="*/ 406 w 633"/>
              <a:gd name="T69" fmla="*/ 0 h 427"/>
              <a:gd name="T70" fmla="*/ 566 w 633"/>
              <a:gd name="T71" fmla="*/ 0 h 427"/>
              <a:gd name="T72" fmla="*/ 486 w 633"/>
              <a:gd name="T73" fmla="*/ 80 h 427"/>
              <a:gd name="T74" fmla="*/ 406 w 633"/>
              <a:gd name="T75" fmla="*/ 0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33" h="427">
                <a:moveTo>
                  <a:pt x="255" y="312"/>
                </a:moveTo>
                <a:lnTo>
                  <a:pt x="131" y="312"/>
                </a:lnTo>
                <a:lnTo>
                  <a:pt x="100" y="427"/>
                </a:lnTo>
                <a:lnTo>
                  <a:pt x="0" y="427"/>
                </a:lnTo>
                <a:lnTo>
                  <a:pt x="131" y="0"/>
                </a:lnTo>
                <a:lnTo>
                  <a:pt x="259" y="0"/>
                </a:lnTo>
                <a:lnTo>
                  <a:pt x="370" y="352"/>
                </a:lnTo>
                <a:lnTo>
                  <a:pt x="442" y="120"/>
                </a:lnTo>
                <a:lnTo>
                  <a:pt x="536" y="120"/>
                </a:lnTo>
                <a:lnTo>
                  <a:pt x="633" y="427"/>
                </a:lnTo>
                <a:lnTo>
                  <a:pt x="556" y="427"/>
                </a:lnTo>
                <a:lnTo>
                  <a:pt x="532" y="343"/>
                </a:lnTo>
                <a:lnTo>
                  <a:pt x="442" y="343"/>
                </a:lnTo>
                <a:lnTo>
                  <a:pt x="420" y="427"/>
                </a:lnTo>
                <a:lnTo>
                  <a:pt x="288" y="427"/>
                </a:lnTo>
                <a:lnTo>
                  <a:pt x="255" y="312"/>
                </a:lnTo>
                <a:close/>
                <a:moveTo>
                  <a:pt x="145" y="243"/>
                </a:moveTo>
                <a:lnTo>
                  <a:pt x="241" y="243"/>
                </a:lnTo>
                <a:lnTo>
                  <a:pt x="214" y="152"/>
                </a:lnTo>
                <a:lnTo>
                  <a:pt x="202" y="111"/>
                </a:lnTo>
                <a:lnTo>
                  <a:pt x="192" y="70"/>
                </a:lnTo>
                <a:lnTo>
                  <a:pt x="191" y="70"/>
                </a:lnTo>
                <a:lnTo>
                  <a:pt x="181" y="111"/>
                </a:lnTo>
                <a:lnTo>
                  <a:pt x="171" y="153"/>
                </a:lnTo>
                <a:lnTo>
                  <a:pt x="145" y="243"/>
                </a:lnTo>
                <a:close/>
                <a:moveTo>
                  <a:pt x="453" y="293"/>
                </a:moveTo>
                <a:lnTo>
                  <a:pt x="522" y="293"/>
                </a:lnTo>
                <a:lnTo>
                  <a:pt x="502" y="227"/>
                </a:lnTo>
                <a:lnTo>
                  <a:pt x="494" y="197"/>
                </a:lnTo>
                <a:lnTo>
                  <a:pt x="487" y="167"/>
                </a:lnTo>
                <a:lnTo>
                  <a:pt x="486" y="167"/>
                </a:lnTo>
                <a:lnTo>
                  <a:pt x="479" y="197"/>
                </a:lnTo>
                <a:lnTo>
                  <a:pt x="471" y="228"/>
                </a:lnTo>
                <a:lnTo>
                  <a:pt x="453" y="293"/>
                </a:lnTo>
                <a:close/>
                <a:moveTo>
                  <a:pt x="406" y="0"/>
                </a:moveTo>
                <a:lnTo>
                  <a:pt x="566" y="0"/>
                </a:lnTo>
                <a:lnTo>
                  <a:pt x="486" y="80"/>
                </a:lnTo>
                <a:lnTo>
                  <a:pt x="40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2" name="椭圆 14"/>
          <p:cNvSpPr/>
          <p:nvPr/>
        </p:nvSpPr>
        <p:spPr>
          <a:xfrm>
            <a:off x="5619216" y="4292653"/>
            <a:ext cx="953566" cy="755788"/>
          </a:xfrm>
          <a:custGeom>
            <a:avLst/>
            <a:gdLst>
              <a:gd name="connsiteX0" fmla="*/ 459245 w 607639"/>
              <a:gd name="connsiteY0" fmla="*/ 276616 h 481609"/>
              <a:gd name="connsiteX1" fmla="*/ 565794 w 607639"/>
              <a:gd name="connsiteY1" fmla="*/ 345419 h 481609"/>
              <a:gd name="connsiteX2" fmla="*/ 555557 w 607639"/>
              <a:gd name="connsiteY2" fmla="*/ 361153 h 481609"/>
              <a:gd name="connsiteX3" fmla="*/ 449008 w 607639"/>
              <a:gd name="connsiteY3" fmla="*/ 292350 h 481609"/>
              <a:gd name="connsiteX4" fmla="*/ 264885 w 607639"/>
              <a:gd name="connsiteY4" fmla="*/ 270266 h 481609"/>
              <a:gd name="connsiteX5" fmla="*/ 459099 w 607639"/>
              <a:gd name="connsiteY5" fmla="*/ 389127 h 481609"/>
              <a:gd name="connsiteX6" fmla="*/ 449308 w 607639"/>
              <a:gd name="connsiteY6" fmla="*/ 405117 h 481609"/>
              <a:gd name="connsiteX7" fmla="*/ 255094 w 607639"/>
              <a:gd name="connsiteY7" fmla="*/ 286256 h 481609"/>
              <a:gd name="connsiteX8" fmla="*/ 46997 w 607639"/>
              <a:gd name="connsiteY8" fmla="*/ 262715 h 481609"/>
              <a:gd name="connsiteX9" fmla="*/ 90818 w 607639"/>
              <a:gd name="connsiteY9" fmla="*/ 262715 h 481609"/>
              <a:gd name="connsiteX10" fmla="*/ 90818 w 607639"/>
              <a:gd name="connsiteY10" fmla="*/ 281415 h 481609"/>
              <a:gd name="connsiteX11" fmla="*/ 46997 w 607639"/>
              <a:gd name="connsiteY11" fmla="*/ 281415 h 481609"/>
              <a:gd name="connsiteX12" fmla="*/ 260073 w 607639"/>
              <a:gd name="connsiteY12" fmla="*/ 233117 h 481609"/>
              <a:gd name="connsiteX13" fmla="*/ 18780 w 607639"/>
              <a:gd name="connsiteY13" fmla="*/ 389713 h 481609"/>
              <a:gd name="connsiteX14" fmla="*/ 18780 w 607639"/>
              <a:gd name="connsiteY14" fmla="*/ 462857 h 481609"/>
              <a:gd name="connsiteX15" fmla="*/ 588859 w 607639"/>
              <a:gd name="connsiteY15" fmla="*/ 462857 h 481609"/>
              <a:gd name="connsiteX16" fmla="*/ 588859 w 607639"/>
              <a:gd name="connsiteY16" fmla="*/ 433706 h 481609"/>
              <a:gd name="connsiteX17" fmla="*/ 379696 w 607639"/>
              <a:gd name="connsiteY17" fmla="*/ 306083 h 481609"/>
              <a:gd name="connsiteX18" fmla="*/ 473953 w 607639"/>
              <a:gd name="connsiteY18" fmla="*/ 227607 h 481609"/>
              <a:gd name="connsiteX19" fmla="*/ 399812 w 607639"/>
              <a:gd name="connsiteY19" fmla="*/ 296395 h 481609"/>
              <a:gd name="connsiteX20" fmla="*/ 588859 w 607639"/>
              <a:gd name="connsiteY20" fmla="*/ 411665 h 481609"/>
              <a:gd name="connsiteX21" fmla="*/ 588859 w 607639"/>
              <a:gd name="connsiteY21" fmla="*/ 302172 h 481609"/>
              <a:gd name="connsiteX22" fmla="*/ 109659 w 607639"/>
              <a:gd name="connsiteY22" fmla="*/ 212614 h 481609"/>
              <a:gd name="connsiteX23" fmla="*/ 153410 w 607639"/>
              <a:gd name="connsiteY23" fmla="*/ 212614 h 481609"/>
              <a:gd name="connsiteX24" fmla="*/ 153410 w 607639"/>
              <a:gd name="connsiteY24" fmla="*/ 231384 h 481609"/>
              <a:gd name="connsiteX25" fmla="*/ 109659 w 607639"/>
              <a:gd name="connsiteY25" fmla="*/ 231384 h 481609"/>
              <a:gd name="connsiteX26" fmla="*/ 460439 w 607639"/>
              <a:gd name="connsiteY26" fmla="*/ 137532 h 481609"/>
              <a:gd name="connsiteX27" fmla="*/ 504190 w 607639"/>
              <a:gd name="connsiteY27" fmla="*/ 137532 h 481609"/>
              <a:gd name="connsiteX28" fmla="*/ 504190 w 607639"/>
              <a:gd name="connsiteY28" fmla="*/ 156302 h 481609"/>
              <a:gd name="connsiteX29" fmla="*/ 460439 w 607639"/>
              <a:gd name="connsiteY29" fmla="*/ 156302 h 481609"/>
              <a:gd name="connsiteX30" fmla="*/ 523102 w 607639"/>
              <a:gd name="connsiteY30" fmla="*/ 100062 h 481609"/>
              <a:gd name="connsiteX31" fmla="*/ 566853 w 607639"/>
              <a:gd name="connsiteY31" fmla="*/ 100062 h 481609"/>
              <a:gd name="connsiteX32" fmla="*/ 566853 w 607639"/>
              <a:gd name="connsiteY32" fmla="*/ 118832 h 481609"/>
              <a:gd name="connsiteX33" fmla="*/ 523102 w 607639"/>
              <a:gd name="connsiteY33" fmla="*/ 118832 h 481609"/>
              <a:gd name="connsiteX34" fmla="*/ 134661 w 607639"/>
              <a:gd name="connsiteY34" fmla="*/ 87492 h 481609"/>
              <a:gd name="connsiteX35" fmla="*/ 113212 w 607639"/>
              <a:gd name="connsiteY35" fmla="*/ 105097 h 481609"/>
              <a:gd name="connsiteX36" fmla="*/ 110810 w 607639"/>
              <a:gd name="connsiteY36" fmla="*/ 117190 h 481609"/>
              <a:gd name="connsiteX37" fmla="*/ 101643 w 607639"/>
              <a:gd name="connsiteY37" fmla="*/ 112566 h 481609"/>
              <a:gd name="connsiteX38" fmla="*/ 81440 w 607639"/>
              <a:gd name="connsiteY38" fmla="*/ 134439 h 481609"/>
              <a:gd name="connsiteX39" fmla="*/ 103334 w 607639"/>
              <a:gd name="connsiteY39" fmla="*/ 156312 h 481609"/>
              <a:gd name="connsiteX40" fmla="*/ 184766 w 607639"/>
              <a:gd name="connsiteY40" fmla="*/ 156312 h 481609"/>
              <a:gd name="connsiteX41" fmla="*/ 206660 w 607639"/>
              <a:gd name="connsiteY41" fmla="*/ 134439 h 481609"/>
              <a:gd name="connsiteX42" fmla="*/ 184766 w 607639"/>
              <a:gd name="connsiteY42" fmla="*/ 112566 h 481609"/>
              <a:gd name="connsiteX43" fmla="*/ 171595 w 607639"/>
              <a:gd name="connsiteY43" fmla="*/ 117101 h 481609"/>
              <a:gd name="connsiteX44" fmla="*/ 156554 w 607639"/>
              <a:gd name="connsiteY44" fmla="*/ 128126 h 481609"/>
              <a:gd name="connsiteX45" fmla="*/ 156554 w 607639"/>
              <a:gd name="connsiteY45" fmla="*/ 109365 h 481609"/>
              <a:gd name="connsiteX46" fmla="*/ 134661 w 607639"/>
              <a:gd name="connsiteY46" fmla="*/ 87492 h 481609"/>
              <a:gd name="connsiteX47" fmla="*/ 363315 w 607639"/>
              <a:gd name="connsiteY47" fmla="*/ 68782 h 481609"/>
              <a:gd name="connsiteX48" fmla="*/ 306985 w 607639"/>
              <a:gd name="connsiteY48" fmla="*/ 125033 h 481609"/>
              <a:gd name="connsiteX49" fmla="*/ 363315 w 607639"/>
              <a:gd name="connsiteY49" fmla="*/ 181373 h 481609"/>
              <a:gd name="connsiteX50" fmla="*/ 419646 w 607639"/>
              <a:gd name="connsiteY50" fmla="*/ 125033 h 481609"/>
              <a:gd name="connsiteX51" fmla="*/ 363315 w 607639"/>
              <a:gd name="connsiteY51" fmla="*/ 68782 h 481609"/>
              <a:gd name="connsiteX52" fmla="*/ 134661 w 607639"/>
              <a:gd name="connsiteY52" fmla="*/ 68731 h 481609"/>
              <a:gd name="connsiteX53" fmla="*/ 172930 w 607639"/>
              <a:gd name="connsiteY53" fmla="*/ 95583 h 481609"/>
              <a:gd name="connsiteX54" fmla="*/ 184766 w 607639"/>
              <a:gd name="connsiteY54" fmla="*/ 93716 h 481609"/>
              <a:gd name="connsiteX55" fmla="*/ 225527 w 607639"/>
              <a:gd name="connsiteY55" fmla="*/ 134439 h 481609"/>
              <a:gd name="connsiteX56" fmla="*/ 184766 w 607639"/>
              <a:gd name="connsiteY56" fmla="*/ 175073 h 481609"/>
              <a:gd name="connsiteX57" fmla="*/ 103334 w 607639"/>
              <a:gd name="connsiteY57" fmla="*/ 175073 h 481609"/>
              <a:gd name="connsiteX58" fmla="*/ 62662 w 607639"/>
              <a:gd name="connsiteY58" fmla="*/ 134439 h 481609"/>
              <a:gd name="connsiteX59" fmla="*/ 96926 w 607639"/>
              <a:gd name="connsiteY59" fmla="*/ 94250 h 481609"/>
              <a:gd name="connsiteX60" fmla="*/ 134661 w 607639"/>
              <a:gd name="connsiteY60" fmla="*/ 68731 h 481609"/>
              <a:gd name="connsiteX61" fmla="*/ 234912 w 607639"/>
              <a:gd name="connsiteY61" fmla="*/ 62521 h 481609"/>
              <a:gd name="connsiteX62" fmla="*/ 278733 w 607639"/>
              <a:gd name="connsiteY62" fmla="*/ 62521 h 481609"/>
              <a:gd name="connsiteX63" fmla="*/ 278733 w 607639"/>
              <a:gd name="connsiteY63" fmla="*/ 81291 h 481609"/>
              <a:gd name="connsiteX64" fmla="*/ 234912 w 607639"/>
              <a:gd name="connsiteY64" fmla="*/ 81291 h 481609"/>
              <a:gd name="connsiteX65" fmla="*/ 491771 w 607639"/>
              <a:gd name="connsiteY65" fmla="*/ 56241 h 481609"/>
              <a:gd name="connsiteX66" fmla="*/ 535522 w 607639"/>
              <a:gd name="connsiteY66" fmla="*/ 56241 h 481609"/>
              <a:gd name="connsiteX67" fmla="*/ 535522 w 607639"/>
              <a:gd name="connsiteY67" fmla="*/ 75011 h 481609"/>
              <a:gd name="connsiteX68" fmla="*/ 491771 w 607639"/>
              <a:gd name="connsiteY68" fmla="*/ 75011 h 481609"/>
              <a:gd name="connsiteX69" fmla="*/ 46997 w 607639"/>
              <a:gd name="connsiteY69" fmla="*/ 50031 h 481609"/>
              <a:gd name="connsiteX70" fmla="*/ 90818 w 607639"/>
              <a:gd name="connsiteY70" fmla="*/ 50031 h 481609"/>
              <a:gd name="connsiteX71" fmla="*/ 90818 w 607639"/>
              <a:gd name="connsiteY71" fmla="*/ 68731 h 481609"/>
              <a:gd name="connsiteX72" fmla="*/ 46997 w 607639"/>
              <a:gd name="connsiteY72" fmla="*/ 68731 h 481609"/>
              <a:gd name="connsiteX73" fmla="*/ 363315 w 607639"/>
              <a:gd name="connsiteY73" fmla="*/ 50031 h 481609"/>
              <a:gd name="connsiteX74" fmla="*/ 438423 w 607639"/>
              <a:gd name="connsiteY74" fmla="*/ 125033 h 481609"/>
              <a:gd name="connsiteX75" fmla="*/ 363315 w 607639"/>
              <a:gd name="connsiteY75" fmla="*/ 200124 h 481609"/>
              <a:gd name="connsiteX76" fmla="*/ 288119 w 607639"/>
              <a:gd name="connsiteY76" fmla="*/ 125033 h 481609"/>
              <a:gd name="connsiteX77" fmla="*/ 363315 w 607639"/>
              <a:gd name="connsiteY77" fmla="*/ 50031 h 481609"/>
              <a:gd name="connsiteX78" fmla="*/ 18780 w 607639"/>
              <a:gd name="connsiteY78" fmla="*/ 18752 h 481609"/>
              <a:gd name="connsiteX79" fmla="*/ 18780 w 607639"/>
              <a:gd name="connsiteY79" fmla="*/ 367406 h 481609"/>
              <a:gd name="connsiteX80" fmla="*/ 259806 w 607639"/>
              <a:gd name="connsiteY80" fmla="*/ 210898 h 481609"/>
              <a:gd name="connsiteX81" fmla="*/ 383168 w 607639"/>
              <a:gd name="connsiteY81" fmla="*/ 286175 h 481609"/>
              <a:gd name="connsiteX82" fmla="*/ 471906 w 607639"/>
              <a:gd name="connsiteY82" fmla="*/ 203877 h 481609"/>
              <a:gd name="connsiteX83" fmla="*/ 588859 w 607639"/>
              <a:gd name="connsiteY83" fmla="*/ 279776 h 481609"/>
              <a:gd name="connsiteX84" fmla="*/ 588859 w 607639"/>
              <a:gd name="connsiteY84" fmla="*/ 18752 h 481609"/>
              <a:gd name="connsiteX85" fmla="*/ 0 w 607639"/>
              <a:gd name="connsiteY85" fmla="*/ 0 h 481609"/>
              <a:gd name="connsiteX86" fmla="*/ 607639 w 607639"/>
              <a:gd name="connsiteY86" fmla="*/ 0 h 481609"/>
              <a:gd name="connsiteX87" fmla="*/ 607639 w 607639"/>
              <a:gd name="connsiteY87" fmla="*/ 481609 h 481609"/>
              <a:gd name="connsiteX88" fmla="*/ 0 w 607639"/>
              <a:gd name="connsiteY88" fmla="*/ 481609 h 481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607639" h="481609">
                <a:moveTo>
                  <a:pt x="459245" y="276616"/>
                </a:moveTo>
                <a:lnTo>
                  <a:pt x="565794" y="345419"/>
                </a:lnTo>
                <a:lnTo>
                  <a:pt x="555557" y="361153"/>
                </a:lnTo>
                <a:lnTo>
                  <a:pt x="449008" y="292350"/>
                </a:lnTo>
                <a:close/>
                <a:moveTo>
                  <a:pt x="264885" y="270266"/>
                </a:moveTo>
                <a:lnTo>
                  <a:pt x="459099" y="389127"/>
                </a:lnTo>
                <a:lnTo>
                  <a:pt x="449308" y="405117"/>
                </a:lnTo>
                <a:lnTo>
                  <a:pt x="255094" y="286256"/>
                </a:lnTo>
                <a:close/>
                <a:moveTo>
                  <a:pt x="46997" y="262715"/>
                </a:moveTo>
                <a:lnTo>
                  <a:pt x="90818" y="262715"/>
                </a:lnTo>
                <a:lnTo>
                  <a:pt x="90818" y="281415"/>
                </a:lnTo>
                <a:lnTo>
                  <a:pt x="46997" y="281415"/>
                </a:lnTo>
                <a:close/>
                <a:moveTo>
                  <a:pt x="260073" y="233117"/>
                </a:moveTo>
                <a:lnTo>
                  <a:pt x="18780" y="389713"/>
                </a:lnTo>
                <a:lnTo>
                  <a:pt x="18780" y="462857"/>
                </a:lnTo>
                <a:lnTo>
                  <a:pt x="588859" y="462857"/>
                </a:lnTo>
                <a:lnTo>
                  <a:pt x="588859" y="433706"/>
                </a:lnTo>
                <a:lnTo>
                  <a:pt x="379696" y="306083"/>
                </a:lnTo>
                <a:close/>
                <a:moveTo>
                  <a:pt x="473953" y="227607"/>
                </a:moveTo>
                <a:lnTo>
                  <a:pt x="399812" y="296395"/>
                </a:lnTo>
                <a:lnTo>
                  <a:pt x="588859" y="411665"/>
                </a:lnTo>
                <a:lnTo>
                  <a:pt x="588859" y="302172"/>
                </a:lnTo>
                <a:close/>
                <a:moveTo>
                  <a:pt x="109659" y="212614"/>
                </a:moveTo>
                <a:lnTo>
                  <a:pt x="153410" y="212614"/>
                </a:lnTo>
                <a:lnTo>
                  <a:pt x="153410" y="231384"/>
                </a:lnTo>
                <a:lnTo>
                  <a:pt x="109659" y="231384"/>
                </a:lnTo>
                <a:close/>
                <a:moveTo>
                  <a:pt x="460439" y="137532"/>
                </a:moveTo>
                <a:lnTo>
                  <a:pt x="504190" y="137532"/>
                </a:lnTo>
                <a:lnTo>
                  <a:pt x="504190" y="156302"/>
                </a:lnTo>
                <a:lnTo>
                  <a:pt x="460439" y="156302"/>
                </a:lnTo>
                <a:close/>
                <a:moveTo>
                  <a:pt x="523102" y="100062"/>
                </a:moveTo>
                <a:lnTo>
                  <a:pt x="566853" y="100062"/>
                </a:lnTo>
                <a:lnTo>
                  <a:pt x="566853" y="118832"/>
                </a:lnTo>
                <a:lnTo>
                  <a:pt x="523102" y="118832"/>
                </a:lnTo>
                <a:close/>
                <a:moveTo>
                  <a:pt x="134661" y="87492"/>
                </a:moveTo>
                <a:cubicBezTo>
                  <a:pt x="124248" y="87492"/>
                  <a:pt x="115259" y="94872"/>
                  <a:pt x="113212" y="105097"/>
                </a:cubicBezTo>
                <a:lnTo>
                  <a:pt x="110810" y="117190"/>
                </a:lnTo>
                <a:lnTo>
                  <a:pt x="101643" y="112566"/>
                </a:lnTo>
                <a:cubicBezTo>
                  <a:pt x="90340" y="113455"/>
                  <a:pt x="81440" y="122969"/>
                  <a:pt x="81440" y="134439"/>
                </a:cubicBezTo>
                <a:cubicBezTo>
                  <a:pt x="81440" y="146531"/>
                  <a:pt x="91230" y="156312"/>
                  <a:pt x="103334" y="156312"/>
                </a:cubicBezTo>
                <a:lnTo>
                  <a:pt x="184766" y="156312"/>
                </a:lnTo>
                <a:cubicBezTo>
                  <a:pt x="196870" y="156312"/>
                  <a:pt x="206660" y="146531"/>
                  <a:pt x="206660" y="134439"/>
                </a:cubicBezTo>
                <a:cubicBezTo>
                  <a:pt x="206660" y="122347"/>
                  <a:pt x="196870" y="112566"/>
                  <a:pt x="184766" y="112566"/>
                </a:cubicBezTo>
                <a:cubicBezTo>
                  <a:pt x="180138" y="112566"/>
                  <a:pt x="175689" y="114078"/>
                  <a:pt x="171595" y="117101"/>
                </a:cubicBezTo>
                <a:lnTo>
                  <a:pt x="156554" y="128126"/>
                </a:lnTo>
                <a:lnTo>
                  <a:pt x="156554" y="109365"/>
                </a:lnTo>
                <a:cubicBezTo>
                  <a:pt x="156554" y="97362"/>
                  <a:pt x="146764" y="87492"/>
                  <a:pt x="134661" y="87492"/>
                </a:cubicBezTo>
                <a:close/>
                <a:moveTo>
                  <a:pt x="363315" y="68782"/>
                </a:moveTo>
                <a:cubicBezTo>
                  <a:pt x="332258" y="68782"/>
                  <a:pt x="306985" y="94019"/>
                  <a:pt x="306985" y="125033"/>
                </a:cubicBezTo>
                <a:cubicBezTo>
                  <a:pt x="306985" y="156136"/>
                  <a:pt x="332258" y="181373"/>
                  <a:pt x="363315" y="181373"/>
                </a:cubicBezTo>
                <a:cubicBezTo>
                  <a:pt x="394373" y="181373"/>
                  <a:pt x="419646" y="156136"/>
                  <a:pt x="419646" y="125033"/>
                </a:cubicBezTo>
                <a:cubicBezTo>
                  <a:pt x="419646" y="94019"/>
                  <a:pt x="394373" y="68782"/>
                  <a:pt x="363315" y="68782"/>
                </a:cubicBezTo>
                <a:close/>
                <a:moveTo>
                  <a:pt x="134661" y="68731"/>
                </a:moveTo>
                <a:cubicBezTo>
                  <a:pt x="152282" y="68731"/>
                  <a:pt x="167323" y="79934"/>
                  <a:pt x="172930" y="95583"/>
                </a:cubicBezTo>
                <a:cubicBezTo>
                  <a:pt x="176756" y="94338"/>
                  <a:pt x="180761" y="93716"/>
                  <a:pt x="184766" y="93716"/>
                </a:cubicBezTo>
                <a:cubicBezTo>
                  <a:pt x="207194" y="93716"/>
                  <a:pt x="225527" y="112032"/>
                  <a:pt x="225527" y="134439"/>
                </a:cubicBezTo>
                <a:cubicBezTo>
                  <a:pt x="225527" y="156845"/>
                  <a:pt x="207194" y="175073"/>
                  <a:pt x="184766" y="175073"/>
                </a:cubicBezTo>
                <a:lnTo>
                  <a:pt x="103334" y="175073"/>
                </a:lnTo>
                <a:cubicBezTo>
                  <a:pt x="80906" y="175073"/>
                  <a:pt x="62662" y="156845"/>
                  <a:pt x="62662" y="134439"/>
                </a:cubicBezTo>
                <a:cubicBezTo>
                  <a:pt x="62662" y="114166"/>
                  <a:pt x="77525" y="97362"/>
                  <a:pt x="96926" y="94250"/>
                </a:cubicBezTo>
                <a:cubicBezTo>
                  <a:pt x="102978" y="79134"/>
                  <a:pt x="117840" y="68731"/>
                  <a:pt x="134661" y="68731"/>
                </a:cubicBezTo>
                <a:close/>
                <a:moveTo>
                  <a:pt x="234912" y="62521"/>
                </a:moveTo>
                <a:lnTo>
                  <a:pt x="278733" y="62521"/>
                </a:lnTo>
                <a:lnTo>
                  <a:pt x="278733" y="81291"/>
                </a:lnTo>
                <a:lnTo>
                  <a:pt x="234912" y="81291"/>
                </a:lnTo>
                <a:close/>
                <a:moveTo>
                  <a:pt x="491771" y="56241"/>
                </a:moveTo>
                <a:lnTo>
                  <a:pt x="535522" y="56241"/>
                </a:lnTo>
                <a:lnTo>
                  <a:pt x="535522" y="75011"/>
                </a:lnTo>
                <a:lnTo>
                  <a:pt x="491771" y="75011"/>
                </a:lnTo>
                <a:close/>
                <a:moveTo>
                  <a:pt x="46997" y="50031"/>
                </a:moveTo>
                <a:lnTo>
                  <a:pt x="90818" y="50031"/>
                </a:lnTo>
                <a:lnTo>
                  <a:pt x="90818" y="68731"/>
                </a:lnTo>
                <a:lnTo>
                  <a:pt x="46997" y="68731"/>
                </a:lnTo>
                <a:close/>
                <a:moveTo>
                  <a:pt x="363315" y="50031"/>
                </a:moveTo>
                <a:cubicBezTo>
                  <a:pt x="404785" y="50031"/>
                  <a:pt x="438423" y="83711"/>
                  <a:pt x="438423" y="125033"/>
                </a:cubicBezTo>
                <a:cubicBezTo>
                  <a:pt x="438423" y="166444"/>
                  <a:pt x="404785" y="200124"/>
                  <a:pt x="363315" y="200124"/>
                </a:cubicBezTo>
                <a:cubicBezTo>
                  <a:pt x="321846" y="200124"/>
                  <a:pt x="288119" y="166444"/>
                  <a:pt x="288119" y="125033"/>
                </a:cubicBezTo>
                <a:cubicBezTo>
                  <a:pt x="288119" y="83711"/>
                  <a:pt x="321846" y="50031"/>
                  <a:pt x="363315" y="50031"/>
                </a:cubicBezTo>
                <a:close/>
                <a:moveTo>
                  <a:pt x="18780" y="18752"/>
                </a:moveTo>
                <a:lnTo>
                  <a:pt x="18780" y="367406"/>
                </a:lnTo>
                <a:lnTo>
                  <a:pt x="259806" y="210898"/>
                </a:lnTo>
                <a:lnTo>
                  <a:pt x="383168" y="286175"/>
                </a:lnTo>
                <a:lnTo>
                  <a:pt x="471906" y="203877"/>
                </a:lnTo>
                <a:lnTo>
                  <a:pt x="588859" y="279776"/>
                </a:lnTo>
                <a:lnTo>
                  <a:pt x="588859" y="18752"/>
                </a:lnTo>
                <a:close/>
                <a:moveTo>
                  <a:pt x="0" y="0"/>
                </a:moveTo>
                <a:lnTo>
                  <a:pt x="607639" y="0"/>
                </a:lnTo>
                <a:lnTo>
                  <a:pt x="607639" y="481609"/>
                </a:lnTo>
                <a:lnTo>
                  <a:pt x="0" y="481609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3" name="椭圆 15"/>
          <p:cNvSpPr/>
          <p:nvPr/>
        </p:nvSpPr>
        <p:spPr>
          <a:xfrm>
            <a:off x="7948871" y="4203483"/>
            <a:ext cx="953568" cy="934128"/>
          </a:xfrm>
          <a:custGeom>
            <a:avLst/>
            <a:gdLst>
              <a:gd name="connsiteX0" fmla="*/ 511598 w 567691"/>
              <a:gd name="connsiteY0" fmla="*/ 416712 h 556118"/>
              <a:gd name="connsiteX1" fmla="*/ 529020 w 567691"/>
              <a:gd name="connsiteY1" fmla="*/ 418504 h 556118"/>
              <a:gd name="connsiteX2" fmla="*/ 554883 w 567691"/>
              <a:gd name="connsiteY2" fmla="*/ 448604 h 556118"/>
              <a:gd name="connsiteX3" fmla="*/ 523272 w 567691"/>
              <a:gd name="connsiteY3" fmla="*/ 474404 h 556118"/>
              <a:gd name="connsiteX4" fmla="*/ 458614 w 567691"/>
              <a:gd name="connsiteY4" fmla="*/ 472970 h 556118"/>
              <a:gd name="connsiteX5" fmla="*/ 395393 w 567691"/>
              <a:gd name="connsiteY5" fmla="*/ 546070 h 556118"/>
              <a:gd name="connsiteX6" fmla="*/ 388209 w 567691"/>
              <a:gd name="connsiteY6" fmla="*/ 548937 h 556118"/>
              <a:gd name="connsiteX7" fmla="*/ 385335 w 567691"/>
              <a:gd name="connsiteY7" fmla="*/ 543203 h 556118"/>
              <a:gd name="connsiteX8" fmla="*/ 458614 w 567691"/>
              <a:gd name="connsiteY8" fmla="*/ 429971 h 556118"/>
              <a:gd name="connsiteX9" fmla="*/ 511598 w 567691"/>
              <a:gd name="connsiteY9" fmla="*/ 416712 h 556118"/>
              <a:gd name="connsiteX10" fmla="*/ 57273 w 567691"/>
              <a:gd name="connsiteY10" fmla="*/ 382543 h 556118"/>
              <a:gd name="connsiteX11" fmla="*/ 144252 w 567691"/>
              <a:gd name="connsiteY11" fmla="*/ 401292 h 556118"/>
              <a:gd name="connsiteX12" fmla="*/ 250447 w 567691"/>
              <a:gd name="connsiteY12" fmla="*/ 550384 h 556118"/>
              <a:gd name="connsiteX13" fmla="*/ 244707 w 567691"/>
              <a:gd name="connsiteY13" fmla="*/ 556118 h 556118"/>
              <a:gd name="connsiteX14" fmla="*/ 238966 w 567691"/>
              <a:gd name="connsiteY14" fmla="*/ 551817 h 556118"/>
              <a:gd name="connsiteX15" fmla="*/ 151427 w 567691"/>
              <a:gd name="connsiteY15" fmla="*/ 447166 h 556118"/>
              <a:gd name="connsiteX16" fmla="*/ 56713 w 567691"/>
              <a:gd name="connsiteY16" fmla="*/ 438565 h 556118"/>
              <a:gd name="connsiteX17" fmla="*/ 25141 w 567691"/>
              <a:gd name="connsiteY17" fmla="*/ 415627 h 556118"/>
              <a:gd name="connsiteX18" fmla="*/ 48102 w 567691"/>
              <a:gd name="connsiteY18" fmla="*/ 382655 h 556118"/>
              <a:gd name="connsiteX19" fmla="*/ 57273 w 567691"/>
              <a:gd name="connsiteY19" fmla="*/ 382543 h 556118"/>
              <a:gd name="connsiteX20" fmla="*/ 536112 w 567691"/>
              <a:gd name="connsiteY20" fmla="*/ 321164 h 556118"/>
              <a:gd name="connsiteX21" fmla="*/ 538983 w 567691"/>
              <a:gd name="connsiteY21" fmla="*/ 325458 h 556118"/>
              <a:gd name="connsiteX22" fmla="*/ 546162 w 567691"/>
              <a:gd name="connsiteY22" fmla="*/ 348361 h 556118"/>
              <a:gd name="connsiteX23" fmla="*/ 563391 w 567691"/>
              <a:gd name="connsiteY23" fmla="*/ 364107 h 556118"/>
              <a:gd name="connsiteX24" fmla="*/ 564827 w 567691"/>
              <a:gd name="connsiteY24" fmla="*/ 368401 h 556118"/>
              <a:gd name="connsiteX25" fmla="*/ 560520 w 567691"/>
              <a:gd name="connsiteY25" fmla="*/ 371264 h 556118"/>
              <a:gd name="connsiteX26" fmla="*/ 537547 w 567691"/>
              <a:gd name="connsiteY26" fmla="*/ 376990 h 556118"/>
              <a:gd name="connsiteX27" fmla="*/ 521754 w 567691"/>
              <a:gd name="connsiteY27" fmla="*/ 395599 h 556118"/>
              <a:gd name="connsiteX28" fmla="*/ 517446 w 567691"/>
              <a:gd name="connsiteY28" fmla="*/ 395599 h 556118"/>
              <a:gd name="connsiteX29" fmla="*/ 514575 w 567691"/>
              <a:gd name="connsiteY29" fmla="*/ 392736 h 556118"/>
              <a:gd name="connsiteX30" fmla="*/ 508832 w 567691"/>
              <a:gd name="connsiteY30" fmla="*/ 369833 h 556118"/>
              <a:gd name="connsiteX31" fmla="*/ 490167 w 567691"/>
              <a:gd name="connsiteY31" fmla="*/ 354087 h 556118"/>
              <a:gd name="connsiteX32" fmla="*/ 490167 w 567691"/>
              <a:gd name="connsiteY32" fmla="*/ 349793 h 556118"/>
              <a:gd name="connsiteX33" fmla="*/ 493038 w 567691"/>
              <a:gd name="connsiteY33" fmla="*/ 346930 h 556118"/>
              <a:gd name="connsiteX34" fmla="*/ 516011 w 567691"/>
              <a:gd name="connsiteY34" fmla="*/ 339773 h 556118"/>
              <a:gd name="connsiteX35" fmla="*/ 531804 w 567691"/>
              <a:gd name="connsiteY35" fmla="*/ 322595 h 556118"/>
              <a:gd name="connsiteX36" fmla="*/ 536112 w 567691"/>
              <a:gd name="connsiteY36" fmla="*/ 321164 h 556118"/>
              <a:gd name="connsiteX37" fmla="*/ 117011 w 567691"/>
              <a:gd name="connsiteY37" fmla="*/ 279553 h 556118"/>
              <a:gd name="connsiteX38" fmla="*/ 119882 w 567691"/>
              <a:gd name="connsiteY38" fmla="*/ 282418 h 556118"/>
              <a:gd name="connsiteX39" fmla="*/ 127061 w 567691"/>
              <a:gd name="connsiteY39" fmla="*/ 305337 h 556118"/>
              <a:gd name="connsiteX40" fmla="*/ 144290 w 567691"/>
              <a:gd name="connsiteY40" fmla="*/ 321093 h 556118"/>
              <a:gd name="connsiteX41" fmla="*/ 145726 w 567691"/>
              <a:gd name="connsiteY41" fmla="*/ 326823 h 556118"/>
              <a:gd name="connsiteX42" fmla="*/ 142854 w 567691"/>
              <a:gd name="connsiteY42" fmla="*/ 329688 h 556118"/>
              <a:gd name="connsiteX43" fmla="*/ 119882 w 567691"/>
              <a:gd name="connsiteY43" fmla="*/ 335418 h 556118"/>
              <a:gd name="connsiteX44" fmla="*/ 102653 w 567691"/>
              <a:gd name="connsiteY44" fmla="*/ 352607 h 556118"/>
              <a:gd name="connsiteX45" fmla="*/ 98345 w 567691"/>
              <a:gd name="connsiteY45" fmla="*/ 354039 h 556118"/>
              <a:gd name="connsiteX46" fmla="*/ 95474 w 567691"/>
              <a:gd name="connsiteY46" fmla="*/ 351174 h 556118"/>
              <a:gd name="connsiteX47" fmla="*/ 89731 w 567691"/>
              <a:gd name="connsiteY47" fmla="*/ 328255 h 556118"/>
              <a:gd name="connsiteX48" fmla="*/ 72502 w 567691"/>
              <a:gd name="connsiteY48" fmla="*/ 312499 h 556118"/>
              <a:gd name="connsiteX49" fmla="*/ 71066 w 567691"/>
              <a:gd name="connsiteY49" fmla="*/ 308201 h 556118"/>
              <a:gd name="connsiteX50" fmla="*/ 73937 w 567691"/>
              <a:gd name="connsiteY50" fmla="*/ 303904 h 556118"/>
              <a:gd name="connsiteX51" fmla="*/ 96910 w 567691"/>
              <a:gd name="connsiteY51" fmla="*/ 298174 h 556118"/>
              <a:gd name="connsiteX52" fmla="*/ 112703 w 567691"/>
              <a:gd name="connsiteY52" fmla="*/ 280985 h 556118"/>
              <a:gd name="connsiteX53" fmla="*/ 117011 w 567691"/>
              <a:gd name="connsiteY53" fmla="*/ 279553 h 556118"/>
              <a:gd name="connsiteX54" fmla="*/ 513199 w 567691"/>
              <a:gd name="connsiteY54" fmla="*/ 232179 h 556118"/>
              <a:gd name="connsiteX55" fmla="*/ 550522 w 567691"/>
              <a:gd name="connsiteY55" fmla="*/ 247942 h 556118"/>
              <a:gd name="connsiteX56" fmla="*/ 536167 w 567691"/>
              <a:gd name="connsiteY56" fmla="*/ 283768 h 556118"/>
              <a:gd name="connsiteX57" fmla="*/ 394054 w 567691"/>
              <a:gd name="connsiteY57" fmla="*/ 381213 h 556118"/>
              <a:gd name="connsiteX58" fmla="*/ 348119 w 567691"/>
              <a:gd name="connsiteY58" fmla="*/ 518783 h 556118"/>
              <a:gd name="connsiteX59" fmla="*/ 339506 w 567691"/>
              <a:gd name="connsiteY59" fmla="*/ 525948 h 556118"/>
              <a:gd name="connsiteX60" fmla="*/ 330893 w 567691"/>
              <a:gd name="connsiteY60" fmla="*/ 518783 h 556118"/>
              <a:gd name="connsiteX61" fmla="*/ 417022 w 567691"/>
              <a:gd name="connsiteY61" fmla="*/ 296665 h 556118"/>
              <a:gd name="connsiteX62" fmla="*/ 513199 w 567691"/>
              <a:gd name="connsiteY62" fmla="*/ 232179 h 556118"/>
              <a:gd name="connsiteX63" fmla="*/ 439992 w 567691"/>
              <a:gd name="connsiteY63" fmla="*/ 187651 h 556118"/>
              <a:gd name="connsiteX64" fmla="*/ 444303 w 567691"/>
              <a:gd name="connsiteY64" fmla="*/ 190522 h 556118"/>
              <a:gd name="connsiteX65" fmla="*/ 450050 w 567691"/>
              <a:gd name="connsiteY65" fmla="*/ 213495 h 556118"/>
              <a:gd name="connsiteX66" fmla="*/ 467292 w 567691"/>
              <a:gd name="connsiteY66" fmla="*/ 229288 h 556118"/>
              <a:gd name="connsiteX67" fmla="*/ 468729 w 567691"/>
              <a:gd name="connsiteY67" fmla="*/ 233596 h 556118"/>
              <a:gd name="connsiteX68" fmla="*/ 465855 w 567691"/>
              <a:gd name="connsiteY68" fmla="*/ 236467 h 556118"/>
              <a:gd name="connsiteX69" fmla="*/ 442866 w 567691"/>
              <a:gd name="connsiteY69" fmla="*/ 243646 h 556118"/>
              <a:gd name="connsiteX70" fmla="*/ 427060 w 567691"/>
              <a:gd name="connsiteY70" fmla="*/ 260875 h 556118"/>
              <a:gd name="connsiteX71" fmla="*/ 422750 w 567691"/>
              <a:gd name="connsiteY71" fmla="*/ 262311 h 556118"/>
              <a:gd name="connsiteX72" fmla="*/ 418439 w 567691"/>
              <a:gd name="connsiteY72" fmla="*/ 259439 h 556118"/>
              <a:gd name="connsiteX73" fmla="*/ 412692 w 567691"/>
              <a:gd name="connsiteY73" fmla="*/ 236467 h 556118"/>
              <a:gd name="connsiteX74" fmla="*/ 395450 w 567691"/>
              <a:gd name="connsiteY74" fmla="*/ 219238 h 556118"/>
              <a:gd name="connsiteX75" fmla="*/ 394013 w 567691"/>
              <a:gd name="connsiteY75" fmla="*/ 214930 h 556118"/>
              <a:gd name="connsiteX76" fmla="*/ 396887 w 567691"/>
              <a:gd name="connsiteY76" fmla="*/ 212059 h 556118"/>
              <a:gd name="connsiteX77" fmla="*/ 419876 w 567691"/>
              <a:gd name="connsiteY77" fmla="*/ 206316 h 556118"/>
              <a:gd name="connsiteX78" fmla="*/ 435682 w 567691"/>
              <a:gd name="connsiteY78" fmla="*/ 189087 h 556118"/>
              <a:gd name="connsiteX79" fmla="*/ 439992 w 567691"/>
              <a:gd name="connsiteY79" fmla="*/ 187651 h 556118"/>
              <a:gd name="connsiteX80" fmla="*/ 45310 w 567691"/>
              <a:gd name="connsiteY80" fmla="*/ 97408 h 556118"/>
              <a:gd name="connsiteX81" fmla="*/ 193105 w 567691"/>
              <a:gd name="connsiteY81" fmla="*/ 194867 h 556118"/>
              <a:gd name="connsiteX82" fmla="*/ 292114 w 567691"/>
              <a:gd name="connsiteY82" fmla="*/ 465745 h 556118"/>
              <a:gd name="connsiteX83" fmla="*/ 280635 w 567691"/>
              <a:gd name="connsiteY83" fmla="*/ 477211 h 556118"/>
              <a:gd name="connsiteX84" fmla="*/ 269156 w 567691"/>
              <a:gd name="connsiteY84" fmla="*/ 468611 h 556118"/>
              <a:gd name="connsiteX85" fmla="*/ 269156 w 567691"/>
              <a:gd name="connsiteY85" fmla="*/ 467178 h 556118"/>
              <a:gd name="connsiteX86" fmla="*/ 193105 w 567691"/>
              <a:gd name="connsiteY86" fmla="*/ 275127 h 556118"/>
              <a:gd name="connsiteX87" fmla="*/ 29526 w 567691"/>
              <a:gd name="connsiteY87" fmla="*/ 170502 h 556118"/>
              <a:gd name="connsiteX88" fmla="*/ 828 w 567691"/>
              <a:gd name="connsiteY88" fmla="*/ 126072 h 556118"/>
              <a:gd name="connsiteX89" fmla="*/ 45310 w 567691"/>
              <a:gd name="connsiteY89" fmla="*/ 97408 h 556118"/>
              <a:gd name="connsiteX90" fmla="*/ 520301 w 567691"/>
              <a:gd name="connsiteY90" fmla="*/ 62978 h 556118"/>
              <a:gd name="connsiteX91" fmla="*/ 566214 w 567691"/>
              <a:gd name="connsiteY91" fmla="*/ 88782 h 556118"/>
              <a:gd name="connsiteX92" fmla="*/ 540388 w 567691"/>
              <a:gd name="connsiteY92" fmla="*/ 136088 h 556118"/>
              <a:gd name="connsiteX93" fmla="*/ 396909 w 567691"/>
              <a:gd name="connsiteY93" fmla="*/ 199164 h 556118"/>
              <a:gd name="connsiteX94" fmla="*/ 336647 w 567691"/>
              <a:gd name="connsiteY94" fmla="*/ 345384 h 556118"/>
              <a:gd name="connsiteX95" fmla="*/ 323734 w 567691"/>
              <a:gd name="connsiteY95" fmla="*/ 355419 h 556118"/>
              <a:gd name="connsiteX96" fmla="*/ 315126 w 567691"/>
              <a:gd name="connsiteY96" fmla="*/ 343951 h 556118"/>
              <a:gd name="connsiteX97" fmla="*/ 437083 w 567691"/>
              <a:gd name="connsiteY97" fmla="*/ 98816 h 556118"/>
              <a:gd name="connsiteX98" fmla="*/ 520301 w 567691"/>
              <a:gd name="connsiteY98" fmla="*/ 62978 h 556118"/>
              <a:gd name="connsiteX99" fmla="*/ 65284 w 567691"/>
              <a:gd name="connsiteY99" fmla="*/ 10115 h 556118"/>
              <a:gd name="connsiteX100" fmla="*/ 68155 w 567691"/>
              <a:gd name="connsiteY100" fmla="*/ 14409 h 556118"/>
              <a:gd name="connsiteX101" fmla="*/ 73898 w 567691"/>
              <a:gd name="connsiteY101" fmla="*/ 37312 h 556118"/>
              <a:gd name="connsiteX102" fmla="*/ 91127 w 567691"/>
              <a:gd name="connsiteY102" fmla="*/ 53058 h 556118"/>
              <a:gd name="connsiteX103" fmla="*/ 92563 w 567691"/>
              <a:gd name="connsiteY103" fmla="*/ 57352 h 556118"/>
              <a:gd name="connsiteX104" fmla="*/ 89692 w 567691"/>
              <a:gd name="connsiteY104" fmla="*/ 60215 h 556118"/>
              <a:gd name="connsiteX105" fmla="*/ 66719 w 567691"/>
              <a:gd name="connsiteY105" fmla="*/ 65941 h 556118"/>
              <a:gd name="connsiteX106" fmla="*/ 50926 w 567691"/>
              <a:gd name="connsiteY106" fmla="*/ 84550 h 556118"/>
              <a:gd name="connsiteX107" fmla="*/ 46618 w 567691"/>
              <a:gd name="connsiteY107" fmla="*/ 84550 h 556118"/>
              <a:gd name="connsiteX108" fmla="*/ 43747 w 567691"/>
              <a:gd name="connsiteY108" fmla="*/ 81687 h 556118"/>
              <a:gd name="connsiteX109" fmla="*/ 36568 w 567691"/>
              <a:gd name="connsiteY109" fmla="*/ 58784 h 556118"/>
              <a:gd name="connsiteX110" fmla="*/ 19339 w 567691"/>
              <a:gd name="connsiteY110" fmla="*/ 43038 h 556118"/>
              <a:gd name="connsiteX111" fmla="*/ 17903 w 567691"/>
              <a:gd name="connsiteY111" fmla="*/ 38744 h 556118"/>
              <a:gd name="connsiteX112" fmla="*/ 20775 w 567691"/>
              <a:gd name="connsiteY112" fmla="*/ 35881 h 556118"/>
              <a:gd name="connsiteX113" fmla="*/ 43747 w 567691"/>
              <a:gd name="connsiteY113" fmla="*/ 28724 h 556118"/>
              <a:gd name="connsiteX114" fmla="*/ 60976 w 567691"/>
              <a:gd name="connsiteY114" fmla="*/ 11546 h 556118"/>
              <a:gd name="connsiteX115" fmla="*/ 65284 w 567691"/>
              <a:gd name="connsiteY115" fmla="*/ 10115 h 556118"/>
              <a:gd name="connsiteX116" fmla="*/ 162964 w 567691"/>
              <a:gd name="connsiteY116" fmla="*/ 1313 h 556118"/>
              <a:gd name="connsiteX117" fmla="*/ 241855 w 567691"/>
              <a:gd name="connsiteY117" fmla="*/ 64406 h 556118"/>
              <a:gd name="connsiteX118" fmla="*/ 287756 w 567691"/>
              <a:gd name="connsiteY118" fmla="*/ 243646 h 556118"/>
              <a:gd name="connsiteX119" fmla="*/ 280584 w 567691"/>
              <a:gd name="connsiteY119" fmla="*/ 250816 h 556118"/>
              <a:gd name="connsiteX120" fmla="*/ 273412 w 567691"/>
              <a:gd name="connsiteY120" fmla="*/ 245080 h 556118"/>
              <a:gd name="connsiteX121" fmla="*/ 221774 w 567691"/>
              <a:gd name="connsiteY121" fmla="*/ 107423 h 556118"/>
              <a:gd name="connsiteX122" fmla="*/ 152923 w 567691"/>
              <a:gd name="connsiteY122" fmla="*/ 55802 h 556118"/>
              <a:gd name="connsiteX123" fmla="*/ 129973 w 567691"/>
              <a:gd name="connsiteY123" fmla="*/ 22822 h 556118"/>
              <a:gd name="connsiteX124" fmla="*/ 162964 w 567691"/>
              <a:gd name="connsiteY124" fmla="*/ 1313 h 556118"/>
              <a:gd name="connsiteX125" fmla="*/ 349436 w 567691"/>
              <a:gd name="connsiteY125" fmla="*/ 0 h 556118"/>
              <a:gd name="connsiteX126" fmla="*/ 352307 w 567691"/>
              <a:gd name="connsiteY126" fmla="*/ 2863 h 556118"/>
              <a:gd name="connsiteX127" fmla="*/ 358050 w 567691"/>
              <a:gd name="connsiteY127" fmla="*/ 25766 h 556118"/>
              <a:gd name="connsiteX128" fmla="*/ 376715 w 567691"/>
              <a:gd name="connsiteY128" fmla="*/ 42943 h 556118"/>
              <a:gd name="connsiteX129" fmla="*/ 376715 w 567691"/>
              <a:gd name="connsiteY129" fmla="*/ 47237 h 556118"/>
              <a:gd name="connsiteX130" fmla="*/ 373844 w 567691"/>
              <a:gd name="connsiteY130" fmla="*/ 50100 h 556118"/>
              <a:gd name="connsiteX131" fmla="*/ 350871 w 567691"/>
              <a:gd name="connsiteY131" fmla="*/ 55826 h 556118"/>
              <a:gd name="connsiteX132" fmla="*/ 335078 w 567691"/>
              <a:gd name="connsiteY132" fmla="*/ 73003 h 556118"/>
              <a:gd name="connsiteX133" fmla="*/ 330770 w 567691"/>
              <a:gd name="connsiteY133" fmla="*/ 74435 h 556118"/>
              <a:gd name="connsiteX134" fmla="*/ 327899 w 567691"/>
              <a:gd name="connsiteY134" fmla="*/ 71572 h 556118"/>
              <a:gd name="connsiteX135" fmla="*/ 320720 w 567691"/>
              <a:gd name="connsiteY135" fmla="*/ 48669 h 556118"/>
              <a:gd name="connsiteX136" fmla="*/ 303491 w 567691"/>
              <a:gd name="connsiteY136" fmla="*/ 32923 h 556118"/>
              <a:gd name="connsiteX137" fmla="*/ 302055 w 567691"/>
              <a:gd name="connsiteY137" fmla="*/ 28629 h 556118"/>
              <a:gd name="connsiteX138" fmla="*/ 304927 w 567691"/>
              <a:gd name="connsiteY138" fmla="*/ 25766 h 556118"/>
              <a:gd name="connsiteX139" fmla="*/ 329335 w 567691"/>
              <a:gd name="connsiteY139" fmla="*/ 18609 h 556118"/>
              <a:gd name="connsiteX140" fmla="*/ 345128 w 567691"/>
              <a:gd name="connsiteY140" fmla="*/ 1431 h 556118"/>
              <a:gd name="connsiteX141" fmla="*/ 349436 w 567691"/>
              <a:gd name="connsiteY141" fmla="*/ 0 h 55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567691" h="556118">
                <a:moveTo>
                  <a:pt x="511598" y="416712"/>
                </a:moveTo>
                <a:cubicBezTo>
                  <a:pt x="523273" y="416354"/>
                  <a:pt x="529020" y="418504"/>
                  <a:pt x="529020" y="418504"/>
                </a:cubicBezTo>
                <a:cubicBezTo>
                  <a:pt x="544825" y="419937"/>
                  <a:pt x="556320" y="432837"/>
                  <a:pt x="554883" y="448604"/>
                </a:cubicBezTo>
                <a:cubicBezTo>
                  <a:pt x="553446" y="464370"/>
                  <a:pt x="539078" y="475837"/>
                  <a:pt x="523272" y="474404"/>
                </a:cubicBezTo>
                <a:cubicBezTo>
                  <a:pt x="521836" y="474404"/>
                  <a:pt x="488788" y="461504"/>
                  <a:pt x="458614" y="472970"/>
                </a:cubicBezTo>
                <a:cubicBezTo>
                  <a:pt x="409761" y="493037"/>
                  <a:pt x="395393" y="546070"/>
                  <a:pt x="395393" y="546070"/>
                </a:cubicBezTo>
                <a:cubicBezTo>
                  <a:pt x="393956" y="548937"/>
                  <a:pt x="391082" y="550370"/>
                  <a:pt x="388209" y="548937"/>
                </a:cubicBezTo>
                <a:cubicBezTo>
                  <a:pt x="385335" y="547503"/>
                  <a:pt x="383898" y="546070"/>
                  <a:pt x="385335" y="543203"/>
                </a:cubicBezTo>
                <a:cubicBezTo>
                  <a:pt x="385335" y="543203"/>
                  <a:pt x="388209" y="460070"/>
                  <a:pt x="458614" y="429971"/>
                </a:cubicBezTo>
                <a:cubicBezTo>
                  <a:pt x="482322" y="419937"/>
                  <a:pt x="499923" y="417071"/>
                  <a:pt x="511598" y="416712"/>
                </a:cubicBezTo>
                <a:close/>
                <a:moveTo>
                  <a:pt x="57273" y="382543"/>
                </a:moveTo>
                <a:cubicBezTo>
                  <a:pt x="72947" y="382745"/>
                  <a:pt x="106581" y="385164"/>
                  <a:pt x="144252" y="401292"/>
                </a:cubicBezTo>
                <a:cubicBezTo>
                  <a:pt x="253317" y="450033"/>
                  <a:pt x="250447" y="550384"/>
                  <a:pt x="250447" y="550384"/>
                </a:cubicBezTo>
                <a:cubicBezTo>
                  <a:pt x="250447" y="553251"/>
                  <a:pt x="247577" y="556118"/>
                  <a:pt x="244707" y="556118"/>
                </a:cubicBezTo>
                <a:cubicBezTo>
                  <a:pt x="241836" y="556118"/>
                  <a:pt x="240401" y="554684"/>
                  <a:pt x="238966" y="551817"/>
                </a:cubicBezTo>
                <a:cubicBezTo>
                  <a:pt x="238966" y="551817"/>
                  <a:pt x="217440" y="471537"/>
                  <a:pt x="151427" y="447166"/>
                </a:cubicBezTo>
                <a:cubicBezTo>
                  <a:pt x="105505" y="429963"/>
                  <a:pt x="56713" y="438565"/>
                  <a:pt x="56713" y="438565"/>
                </a:cubicBezTo>
                <a:cubicBezTo>
                  <a:pt x="42362" y="441432"/>
                  <a:pt x="28011" y="429963"/>
                  <a:pt x="25141" y="415627"/>
                </a:cubicBezTo>
                <a:cubicBezTo>
                  <a:pt x="22271" y="399858"/>
                  <a:pt x="33752" y="385522"/>
                  <a:pt x="48102" y="382655"/>
                </a:cubicBezTo>
                <a:cubicBezTo>
                  <a:pt x="48820" y="382655"/>
                  <a:pt x="52048" y="382476"/>
                  <a:pt x="57273" y="382543"/>
                </a:cubicBezTo>
                <a:close/>
                <a:moveTo>
                  <a:pt x="536112" y="321164"/>
                </a:moveTo>
                <a:cubicBezTo>
                  <a:pt x="537547" y="322595"/>
                  <a:pt x="538983" y="322595"/>
                  <a:pt x="538983" y="325458"/>
                </a:cubicBezTo>
                <a:lnTo>
                  <a:pt x="546162" y="348361"/>
                </a:lnTo>
                <a:lnTo>
                  <a:pt x="563391" y="364107"/>
                </a:lnTo>
                <a:cubicBezTo>
                  <a:pt x="564827" y="365538"/>
                  <a:pt x="564827" y="366970"/>
                  <a:pt x="564827" y="368401"/>
                </a:cubicBezTo>
                <a:cubicBezTo>
                  <a:pt x="563391" y="369833"/>
                  <a:pt x="563391" y="371264"/>
                  <a:pt x="560520" y="371264"/>
                </a:cubicBezTo>
                <a:lnTo>
                  <a:pt x="537547" y="376990"/>
                </a:lnTo>
                <a:lnTo>
                  <a:pt x="521754" y="395599"/>
                </a:lnTo>
                <a:cubicBezTo>
                  <a:pt x="520318" y="395599"/>
                  <a:pt x="518882" y="397030"/>
                  <a:pt x="517446" y="395599"/>
                </a:cubicBezTo>
                <a:cubicBezTo>
                  <a:pt x="516011" y="395599"/>
                  <a:pt x="514575" y="394167"/>
                  <a:pt x="514575" y="392736"/>
                </a:cubicBezTo>
                <a:lnTo>
                  <a:pt x="508832" y="369833"/>
                </a:lnTo>
                <a:lnTo>
                  <a:pt x="490167" y="354087"/>
                </a:lnTo>
                <a:cubicBezTo>
                  <a:pt x="490167" y="352656"/>
                  <a:pt x="488731" y="351224"/>
                  <a:pt x="490167" y="349793"/>
                </a:cubicBezTo>
                <a:cubicBezTo>
                  <a:pt x="490167" y="348361"/>
                  <a:pt x="491603" y="346930"/>
                  <a:pt x="493038" y="346930"/>
                </a:cubicBezTo>
                <a:lnTo>
                  <a:pt x="516011" y="339773"/>
                </a:lnTo>
                <a:lnTo>
                  <a:pt x="531804" y="322595"/>
                </a:lnTo>
                <a:cubicBezTo>
                  <a:pt x="533240" y="321164"/>
                  <a:pt x="534676" y="321164"/>
                  <a:pt x="536112" y="321164"/>
                </a:cubicBezTo>
                <a:close/>
                <a:moveTo>
                  <a:pt x="117011" y="279553"/>
                </a:moveTo>
                <a:cubicBezTo>
                  <a:pt x="118446" y="279553"/>
                  <a:pt x="119882" y="280985"/>
                  <a:pt x="119882" y="282418"/>
                </a:cubicBezTo>
                <a:lnTo>
                  <a:pt x="127061" y="305337"/>
                </a:lnTo>
                <a:lnTo>
                  <a:pt x="144290" y="321093"/>
                </a:lnTo>
                <a:cubicBezTo>
                  <a:pt x="145726" y="322526"/>
                  <a:pt x="145726" y="323958"/>
                  <a:pt x="145726" y="326823"/>
                </a:cubicBezTo>
                <a:cubicBezTo>
                  <a:pt x="145726" y="328255"/>
                  <a:pt x="144290" y="328255"/>
                  <a:pt x="142854" y="329688"/>
                </a:cubicBezTo>
                <a:lnTo>
                  <a:pt x="119882" y="335418"/>
                </a:lnTo>
                <a:lnTo>
                  <a:pt x="102653" y="352607"/>
                </a:lnTo>
                <a:cubicBezTo>
                  <a:pt x="102653" y="354039"/>
                  <a:pt x="99781" y="354039"/>
                  <a:pt x="98345" y="354039"/>
                </a:cubicBezTo>
                <a:cubicBezTo>
                  <a:pt x="96910" y="354039"/>
                  <a:pt x="95474" y="352607"/>
                  <a:pt x="95474" y="351174"/>
                </a:cubicBezTo>
                <a:lnTo>
                  <a:pt x="89731" y="328255"/>
                </a:lnTo>
                <a:lnTo>
                  <a:pt x="72502" y="312499"/>
                </a:lnTo>
                <a:cubicBezTo>
                  <a:pt x="71066" y="311066"/>
                  <a:pt x="69630" y="309634"/>
                  <a:pt x="71066" y="308201"/>
                </a:cubicBezTo>
                <a:cubicBezTo>
                  <a:pt x="71066" y="306769"/>
                  <a:pt x="72502" y="305337"/>
                  <a:pt x="73937" y="303904"/>
                </a:cubicBezTo>
                <a:lnTo>
                  <a:pt x="96910" y="298174"/>
                </a:lnTo>
                <a:lnTo>
                  <a:pt x="112703" y="280985"/>
                </a:lnTo>
                <a:cubicBezTo>
                  <a:pt x="114139" y="279553"/>
                  <a:pt x="115575" y="279553"/>
                  <a:pt x="117011" y="279553"/>
                </a:cubicBezTo>
                <a:close/>
                <a:moveTo>
                  <a:pt x="513199" y="232179"/>
                </a:moveTo>
                <a:cubicBezTo>
                  <a:pt x="527554" y="226447"/>
                  <a:pt x="544780" y="233612"/>
                  <a:pt x="550522" y="247942"/>
                </a:cubicBezTo>
                <a:cubicBezTo>
                  <a:pt x="557699" y="262272"/>
                  <a:pt x="550522" y="278036"/>
                  <a:pt x="536167" y="283768"/>
                </a:cubicBezTo>
                <a:cubicBezTo>
                  <a:pt x="534731" y="285201"/>
                  <a:pt x="468699" y="295232"/>
                  <a:pt x="394054" y="381213"/>
                </a:cubicBezTo>
                <a:cubicBezTo>
                  <a:pt x="352425" y="429936"/>
                  <a:pt x="348119" y="518783"/>
                  <a:pt x="348119" y="518783"/>
                </a:cubicBezTo>
                <a:cubicBezTo>
                  <a:pt x="348119" y="523082"/>
                  <a:pt x="343812" y="527381"/>
                  <a:pt x="339506" y="525948"/>
                </a:cubicBezTo>
                <a:cubicBezTo>
                  <a:pt x="335199" y="525948"/>
                  <a:pt x="332328" y="523082"/>
                  <a:pt x="330893" y="518783"/>
                </a:cubicBezTo>
                <a:cubicBezTo>
                  <a:pt x="330893" y="518783"/>
                  <a:pt x="316538" y="389811"/>
                  <a:pt x="417022" y="296665"/>
                </a:cubicBezTo>
                <a:cubicBezTo>
                  <a:pt x="465828" y="249375"/>
                  <a:pt x="513199" y="232179"/>
                  <a:pt x="513199" y="232179"/>
                </a:cubicBezTo>
                <a:close/>
                <a:moveTo>
                  <a:pt x="439992" y="187651"/>
                </a:moveTo>
                <a:cubicBezTo>
                  <a:pt x="442866" y="187651"/>
                  <a:pt x="442866" y="189087"/>
                  <a:pt x="444303" y="190522"/>
                </a:cubicBezTo>
                <a:lnTo>
                  <a:pt x="450050" y="213495"/>
                </a:lnTo>
                <a:lnTo>
                  <a:pt x="467292" y="229288"/>
                </a:lnTo>
                <a:cubicBezTo>
                  <a:pt x="468729" y="230724"/>
                  <a:pt x="468729" y="232160"/>
                  <a:pt x="468729" y="233596"/>
                </a:cubicBezTo>
                <a:cubicBezTo>
                  <a:pt x="468729" y="235031"/>
                  <a:pt x="467292" y="236467"/>
                  <a:pt x="465855" y="236467"/>
                </a:cubicBezTo>
                <a:lnTo>
                  <a:pt x="442866" y="243646"/>
                </a:lnTo>
                <a:lnTo>
                  <a:pt x="427060" y="260875"/>
                </a:lnTo>
                <a:cubicBezTo>
                  <a:pt x="425624" y="262311"/>
                  <a:pt x="424187" y="262311"/>
                  <a:pt x="422750" y="262311"/>
                </a:cubicBezTo>
                <a:cubicBezTo>
                  <a:pt x="421313" y="260875"/>
                  <a:pt x="419876" y="260875"/>
                  <a:pt x="418439" y="259439"/>
                </a:cubicBezTo>
                <a:lnTo>
                  <a:pt x="412692" y="236467"/>
                </a:lnTo>
                <a:lnTo>
                  <a:pt x="395450" y="219238"/>
                </a:lnTo>
                <a:cubicBezTo>
                  <a:pt x="394013" y="219238"/>
                  <a:pt x="394013" y="216366"/>
                  <a:pt x="394013" y="214930"/>
                </a:cubicBezTo>
                <a:cubicBezTo>
                  <a:pt x="394013" y="213495"/>
                  <a:pt x="395450" y="212059"/>
                  <a:pt x="396887" y="212059"/>
                </a:cubicBezTo>
                <a:lnTo>
                  <a:pt x="419876" y="206316"/>
                </a:lnTo>
                <a:lnTo>
                  <a:pt x="435682" y="189087"/>
                </a:lnTo>
                <a:cubicBezTo>
                  <a:pt x="437118" y="187651"/>
                  <a:pt x="438555" y="186215"/>
                  <a:pt x="439992" y="187651"/>
                </a:cubicBezTo>
                <a:close/>
                <a:moveTo>
                  <a:pt x="45310" y="97408"/>
                </a:moveTo>
                <a:cubicBezTo>
                  <a:pt x="46745" y="97408"/>
                  <a:pt x="129969" y="123206"/>
                  <a:pt x="193105" y="194867"/>
                </a:cubicBezTo>
                <a:cubicBezTo>
                  <a:pt x="293549" y="300925"/>
                  <a:pt x="292114" y="465745"/>
                  <a:pt x="292114" y="465745"/>
                </a:cubicBezTo>
                <a:cubicBezTo>
                  <a:pt x="292114" y="472911"/>
                  <a:pt x="287809" y="477211"/>
                  <a:pt x="280635" y="477211"/>
                </a:cubicBezTo>
                <a:cubicBezTo>
                  <a:pt x="274895" y="478644"/>
                  <a:pt x="270590" y="474344"/>
                  <a:pt x="269156" y="468611"/>
                </a:cubicBezTo>
                <a:lnTo>
                  <a:pt x="269156" y="467178"/>
                </a:lnTo>
                <a:cubicBezTo>
                  <a:pt x="269156" y="467178"/>
                  <a:pt x="254806" y="351087"/>
                  <a:pt x="193105" y="275127"/>
                </a:cubicBezTo>
                <a:cubicBezTo>
                  <a:pt x="118490" y="184834"/>
                  <a:pt x="29526" y="170502"/>
                  <a:pt x="29526" y="170502"/>
                </a:cubicBezTo>
                <a:cubicBezTo>
                  <a:pt x="9437" y="166202"/>
                  <a:pt x="-3477" y="146137"/>
                  <a:pt x="828" y="126072"/>
                </a:cubicBezTo>
                <a:cubicBezTo>
                  <a:pt x="5132" y="106007"/>
                  <a:pt x="25221" y="93108"/>
                  <a:pt x="45310" y="97408"/>
                </a:cubicBezTo>
                <a:close/>
                <a:moveTo>
                  <a:pt x="520301" y="62978"/>
                </a:moveTo>
                <a:cubicBezTo>
                  <a:pt x="540388" y="57244"/>
                  <a:pt x="560475" y="68712"/>
                  <a:pt x="566214" y="88782"/>
                </a:cubicBezTo>
                <a:cubicBezTo>
                  <a:pt x="571953" y="108851"/>
                  <a:pt x="560475" y="130354"/>
                  <a:pt x="540388" y="136088"/>
                </a:cubicBezTo>
                <a:cubicBezTo>
                  <a:pt x="537518" y="136088"/>
                  <a:pt x="452865" y="143256"/>
                  <a:pt x="396909" y="199164"/>
                </a:cubicBezTo>
                <a:cubicBezTo>
                  <a:pt x="328039" y="267973"/>
                  <a:pt x="336647" y="345384"/>
                  <a:pt x="336647" y="345384"/>
                </a:cubicBezTo>
                <a:cubicBezTo>
                  <a:pt x="335213" y="351118"/>
                  <a:pt x="330908" y="355419"/>
                  <a:pt x="323734" y="355419"/>
                </a:cubicBezTo>
                <a:cubicBezTo>
                  <a:pt x="319430" y="353985"/>
                  <a:pt x="315126" y="349685"/>
                  <a:pt x="315126" y="343951"/>
                </a:cubicBezTo>
                <a:cubicBezTo>
                  <a:pt x="315126" y="343951"/>
                  <a:pt x="292169" y="184828"/>
                  <a:pt x="437083" y="98816"/>
                </a:cubicBezTo>
                <a:cubicBezTo>
                  <a:pt x="470083" y="80181"/>
                  <a:pt x="520301" y="62978"/>
                  <a:pt x="520301" y="62978"/>
                </a:cubicBezTo>
                <a:close/>
                <a:moveTo>
                  <a:pt x="65284" y="10115"/>
                </a:moveTo>
                <a:cubicBezTo>
                  <a:pt x="66719" y="11546"/>
                  <a:pt x="68155" y="11546"/>
                  <a:pt x="68155" y="14409"/>
                </a:cubicBezTo>
                <a:lnTo>
                  <a:pt x="73898" y="37312"/>
                </a:lnTo>
                <a:lnTo>
                  <a:pt x="91127" y="53058"/>
                </a:lnTo>
                <a:cubicBezTo>
                  <a:pt x="92563" y="54489"/>
                  <a:pt x="93999" y="55921"/>
                  <a:pt x="92563" y="57352"/>
                </a:cubicBezTo>
                <a:cubicBezTo>
                  <a:pt x="92563" y="58784"/>
                  <a:pt x="91127" y="60215"/>
                  <a:pt x="89692" y="60215"/>
                </a:cubicBezTo>
                <a:lnTo>
                  <a:pt x="66719" y="65941"/>
                </a:lnTo>
                <a:lnTo>
                  <a:pt x="50926" y="84550"/>
                </a:lnTo>
                <a:cubicBezTo>
                  <a:pt x="49490" y="84550"/>
                  <a:pt x="48054" y="85981"/>
                  <a:pt x="46618" y="84550"/>
                </a:cubicBezTo>
                <a:cubicBezTo>
                  <a:pt x="45183" y="84550"/>
                  <a:pt x="43747" y="83118"/>
                  <a:pt x="43747" y="81687"/>
                </a:cubicBezTo>
                <a:lnTo>
                  <a:pt x="36568" y="58784"/>
                </a:lnTo>
                <a:lnTo>
                  <a:pt x="19339" y="43038"/>
                </a:lnTo>
                <a:cubicBezTo>
                  <a:pt x="17903" y="41607"/>
                  <a:pt x="17903" y="40175"/>
                  <a:pt x="17903" y="38744"/>
                </a:cubicBezTo>
                <a:cubicBezTo>
                  <a:pt x="17903" y="37312"/>
                  <a:pt x="19339" y="35881"/>
                  <a:pt x="20775" y="35881"/>
                </a:cubicBezTo>
                <a:lnTo>
                  <a:pt x="43747" y="28724"/>
                </a:lnTo>
                <a:lnTo>
                  <a:pt x="60976" y="11546"/>
                </a:lnTo>
                <a:cubicBezTo>
                  <a:pt x="60976" y="10115"/>
                  <a:pt x="63848" y="10115"/>
                  <a:pt x="65284" y="10115"/>
                </a:cubicBezTo>
                <a:close/>
                <a:moveTo>
                  <a:pt x="162964" y="1313"/>
                </a:moveTo>
                <a:cubicBezTo>
                  <a:pt x="164398" y="1313"/>
                  <a:pt x="208864" y="14218"/>
                  <a:pt x="241855" y="64406"/>
                </a:cubicBezTo>
                <a:cubicBezTo>
                  <a:pt x="294928" y="144705"/>
                  <a:pt x="287756" y="243646"/>
                  <a:pt x="287756" y="243646"/>
                </a:cubicBezTo>
                <a:cubicBezTo>
                  <a:pt x="287756" y="247948"/>
                  <a:pt x="284887" y="250816"/>
                  <a:pt x="280584" y="250816"/>
                </a:cubicBezTo>
                <a:cubicBezTo>
                  <a:pt x="277715" y="250816"/>
                  <a:pt x="273412" y="249382"/>
                  <a:pt x="273412" y="245080"/>
                </a:cubicBezTo>
                <a:cubicBezTo>
                  <a:pt x="273412" y="245080"/>
                  <a:pt x="264806" y="161913"/>
                  <a:pt x="221774" y="107423"/>
                </a:cubicBezTo>
                <a:cubicBezTo>
                  <a:pt x="183045" y="58670"/>
                  <a:pt x="152923" y="55802"/>
                  <a:pt x="152923" y="55802"/>
                </a:cubicBezTo>
                <a:cubicBezTo>
                  <a:pt x="137145" y="52934"/>
                  <a:pt x="127104" y="38595"/>
                  <a:pt x="129973" y="22822"/>
                </a:cubicBezTo>
                <a:cubicBezTo>
                  <a:pt x="132842" y="7048"/>
                  <a:pt x="147186" y="-2989"/>
                  <a:pt x="162964" y="1313"/>
                </a:cubicBezTo>
                <a:close/>
                <a:moveTo>
                  <a:pt x="349436" y="0"/>
                </a:moveTo>
                <a:cubicBezTo>
                  <a:pt x="350871" y="0"/>
                  <a:pt x="352307" y="1431"/>
                  <a:pt x="352307" y="2863"/>
                </a:cubicBezTo>
                <a:lnTo>
                  <a:pt x="358050" y="25766"/>
                </a:lnTo>
                <a:lnTo>
                  <a:pt x="376715" y="42943"/>
                </a:lnTo>
                <a:cubicBezTo>
                  <a:pt x="376715" y="42943"/>
                  <a:pt x="378151" y="45806"/>
                  <a:pt x="376715" y="47237"/>
                </a:cubicBezTo>
                <a:cubicBezTo>
                  <a:pt x="376715" y="48669"/>
                  <a:pt x="375279" y="50100"/>
                  <a:pt x="373844" y="50100"/>
                </a:cubicBezTo>
                <a:lnTo>
                  <a:pt x="350871" y="55826"/>
                </a:lnTo>
                <a:lnTo>
                  <a:pt x="335078" y="73003"/>
                </a:lnTo>
                <a:cubicBezTo>
                  <a:pt x="333642" y="74435"/>
                  <a:pt x="332206" y="75866"/>
                  <a:pt x="330770" y="74435"/>
                </a:cubicBezTo>
                <a:cubicBezTo>
                  <a:pt x="329335" y="74435"/>
                  <a:pt x="327899" y="73003"/>
                  <a:pt x="327899" y="71572"/>
                </a:cubicBezTo>
                <a:lnTo>
                  <a:pt x="320720" y="48669"/>
                </a:lnTo>
                <a:lnTo>
                  <a:pt x="303491" y="32923"/>
                </a:lnTo>
                <a:cubicBezTo>
                  <a:pt x="302055" y="31492"/>
                  <a:pt x="302055" y="30060"/>
                  <a:pt x="302055" y="28629"/>
                </a:cubicBezTo>
                <a:cubicBezTo>
                  <a:pt x="303491" y="27197"/>
                  <a:pt x="303491" y="25766"/>
                  <a:pt x="304927" y="25766"/>
                </a:cubicBezTo>
                <a:lnTo>
                  <a:pt x="329335" y="18609"/>
                </a:lnTo>
                <a:lnTo>
                  <a:pt x="345128" y="1431"/>
                </a:lnTo>
                <a:cubicBezTo>
                  <a:pt x="346564" y="0"/>
                  <a:pt x="348000" y="0"/>
                  <a:pt x="3494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436686" y="5907668"/>
            <a:ext cx="10450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b="1" dirty="0"/>
              <a:t>                    财产安全                         人身安全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7" b="22340"/>
          <a:stretch>
            <a:fillRect/>
          </a:stretch>
        </p:blipFill>
        <p:spPr>
          <a:xfrm>
            <a:off x="2155241" y="2021305"/>
            <a:ext cx="3448343" cy="39463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9" b="24526"/>
          <a:stretch>
            <a:fillRect/>
          </a:stretch>
        </p:blipFill>
        <p:spPr>
          <a:xfrm>
            <a:off x="6353573" y="1876927"/>
            <a:ext cx="3472103" cy="399448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7" b="24678"/>
          <a:stretch>
            <a:fillRect/>
          </a:stretch>
        </p:blipFill>
        <p:spPr>
          <a:xfrm>
            <a:off x="4733313" y="2634461"/>
            <a:ext cx="2309172" cy="255516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79425" y="368300"/>
            <a:ext cx="1231107" cy="1231107"/>
            <a:chOff x="479425" y="3713285"/>
            <a:chExt cx="1914525" cy="1914525"/>
          </a:xfrm>
        </p:grpSpPr>
        <p:sp>
          <p:nvSpPr>
            <p:cNvPr id="5" name="椭圆 4"/>
            <p:cNvSpPr/>
            <p:nvPr/>
          </p:nvSpPr>
          <p:spPr>
            <a:xfrm>
              <a:off x="479425" y="3713285"/>
              <a:ext cx="1914525" cy="1914525"/>
            </a:xfrm>
            <a:prstGeom prst="ellipse">
              <a:avLst/>
            </a:prstGeom>
            <a:solidFill>
              <a:schemeClr val="accent2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3600" b="1"/>
            </a:p>
          </p:txBody>
        </p:sp>
        <p:sp>
          <p:nvSpPr>
            <p:cNvPr id="18" name="椭圆 2"/>
            <p:cNvSpPr/>
            <p:nvPr/>
          </p:nvSpPr>
          <p:spPr>
            <a:xfrm>
              <a:off x="911031" y="4089976"/>
              <a:ext cx="1051311" cy="1161142"/>
            </a:xfrm>
            <a:custGeom>
              <a:avLst/>
              <a:gdLst>
                <a:gd name="T0" fmla="*/ 6358 w 6390"/>
                <a:gd name="T1" fmla="*/ 4216 h 7067"/>
                <a:gd name="T2" fmla="*/ 6039 w 6390"/>
                <a:gd name="T3" fmla="*/ 790 h 7067"/>
                <a:gd name="T4" fmla="*/ 5338 w 6390"/>
                <a:gd name="T5" fmla="*/ 85 h 7067"/>
                <a:gd name="T6" fmla="*/ 1695 w 6390"/>
                <a:gd name="T7" fmla="*/ 1251 h 7067"/>
                <a:gd name="T8" fmla="*/ 1134 w 6390"/>
                <a:gd name="T9" fmla="*/ 5906 h 7067"/>
                <a:gd name="T10" fmla="*/ 5801 w 6390"/>
                <a:gd name="T11" fmla="*/ 5455 h 7067"/>
                <a:gd name="T12" fmla="*/ 6059 w 6390"/>
                <a:gd name="T13" fmla="*/ 5161 h 7067"/>
                <a:gd name="T14" fmla="*/ 6358 w 6390"/>
                <a:gd name="T15" fmla="*/ 4216 h 7067"/>
                <a:gd name="T16" fmla="*/ 2399 w 6390"/>
                <a:gd name="T17" fmla="*/ 1598 h 7067"/>
                <a:gd name="T18" fmla="*/ 2997 w 6390"/>
                <a:gd name="T19" fmla="*/ 2196 h 7067"/>
                <a:gd name="T20" fmla="*/ 2399 w 6390"/>
                <a:gd name="T21" fmla="*/ 2794 h 7067"/>
                <a:gd name="T22" fmla="*/ 1800 w 6390"/>
                <a:gd name="T23" fmla="*/ 2196 h 7067"/>
                <a:gd name="T24" fmla="*/ 2399 w 6390"/>
                <a:gd name="T25" fmla="*/ 1598 h 7067"/>
                <a:gd name="T26" fmla="*/ 1647 w 6390"/>
                <a:gd name="T27" fmla="*/ 4555 h 7067"/>
                <a:gd name="T28" fmla="*/ 1049 w 6390"/>
                <a:gd name="T29" fmla="*/ 3957 h 7067"/>
                <a:gd name="T30" fmla="*/ 1647 w 6390"/>
                <a:gd name="T31" fmla="*/ 3359 h 7067"/>
                <a:gd name="T32" fmla="*/ 2246 w 6390"/>
                <a:gd name="T33" fmla="*/ 3957 h 7067"/>
                <a:gd name="T34" fmla="*/ 1647 w 6390"/>
                <a:gd name="T35" fmla="*/ 4555 h 7067"/>
                <a:gd name="T36" fmla="*/ 2688 w 6390"/>
                <a:gd name="T37" fmla="*/ 5994 h 7067"/>
                <a:gd name="T38" fmla="*/ 2090 w 6390"/>
                <a:gd name="T39" fmla="*/ 5396 h 7067"/>
                <a:gd name="T40" fmla="*/ 2688 w 6390"/>
                <a:gd name="T41" fmla="*/ 4798 h 7067"/>
                <a:gd name="T42" fmla="*/ 3286 w 6390"/>
                <a:gd name="T43" fmla="*/ 5396 h 7067"/>
                <a:gd name="T44" fmla="*/ 2688 w 6390"/>
                <a:gd name="T45" fmla="*/ 5994 h 7067"/>
                <a:gd name="T46" fmla="*/ 3544 w 6390"/>
                <a:gd name="T47" fmla="*/ 1168 h 7067"/>
                <a:gd name="T48" fmla="*/ 4142 w 6390"/>
                <a:gd name="T49" fmla="*/ 570 h 7067"/>
                <a:gd name="T50" fmla="*/ 4740 w 6390"/>
                <a:gd name="T51" fmla="*/ 1168 h 7067"/>
                <a:gd name="T52" fmla="*/ 4142 w 6390"/>
                <a:gd name="T53" fmla="*/ 1766 h 7067"/>
                <a:gd name="T54" fmla="*/ 3544 w 6390"/>
                <a:gd name="T55" fmla="*/ 1168 h 7067"/>
                <a:gd name="T56" fmla="*/ 4446 w 6390"/>
                <a:gd name="T57" fmla="*/ 5615 h 7067"/>
                <a:gd name="T58" fmla="*/ 3848 w 6390"/>
                <a:gd name="T59" fmla="*/ 5017 h 7067"/>
                <a:gd name="T60" fmla="*/ 4446 w 6390"/>
                <a:gd name="T61" fmla="*/ 4419 h 7067"/>
                <a:gd name="T62" fmla="*/ 5044 w 6390"/>
                <a:gd name="T63" fmla="*/ 5017 h 7067"/>
                <a:gd name="T64" fmla="*/ 4446 w 6390"/>
                <a:gd name="T65" fmla="*/ 5615 h 7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390" h="7067">
                  <a:moveTo>
                    <a:pt x="6358" y="4216"/>
                  </a:moveTo>
                  <a:lnTo>
                    <a:pt x="6039" y="790"/>
                  </a:lnTo>
                  <a:cubicBezTo>
                    <a:pt x="6004" y="417"/>
                    <a:pt x="5710" y="121"/>
                    <a:pt x="5338" y="85"/>
                  </a:cubicBezTo>
                  <a:cubicBezTo>
                    <a:pt x="4473" y="0"/>
                    <a:pt x="2946" y="219"/>
                    <a:pt x="1695" y="1251"/>
                  </a:cubicBezTo>
                  <a:cubicBezTo>
                    <a:pt x="139" y="2536"/>
                    <a:pt x="0" y="4746"/>
                    <a:pt x="1134" y="5906"/>
                  </a:cubicBezTo>
                  <a:cubicBezTo>
                    <a:pt x="2267" y="7067"/>
                    <a:pt x="4357" y="6865"/>
                    <a:pt x="5801" y="5455"/>
                  </a:cubicBezTo>
                  <a:cubicBezTo>
                    <a:pt x="5801" y="5455"/>
                    <a:pt x="5920" y="5323"/>
                    <a:pt x="6059" y="5161"/>
                  </a:cubicBezTo>
                  <a:cubicBezTo>
                    <a:pt x="6282" y="4899"/>
                    <a:pt x="6390" y="4558"/>
                    <a:pt x="6358" y="4216"/>
                  </a:cubicBezTo>
                  <a:close/>
                  <a:moveTo>
                    <a:pt x="2399" y="1598"/>
                  </a:moveTo>
                  <a:cubicBezTo>
                    <a:pt x="2729" y="1598"/>
                    <a:pt x="2997" y="1865"/>
                    <a:pt x="2997" y="2196"/>
                  </a:cubicBezTo>
                  <a:cubicBezTo>
                    <a:pt x="2997" y="2526"/>
                    <a:pt x="2729" y="2794"/>
                    <a:pt x="2399" y="2794"/>
                  </a:cubicBezTo>
                  <a:cubicBezTo>
                    <a:pt x="2068" y="2794"/>
                    <a:pt x="1800" y="2526"/>
                    <a:pt x="1800" y="2196"/>
                  </a:cubicBezTo>
                  <a:cubicBezTo>
                    <a:pt x="1800" y="1865"/>
                    <a:pt x="2068" y="1598"/>
                    <a:pt x="2399" y="1598"/>
                  </a:cubicBezTo>
                  <a:close/>
                  <a:moveTo>
                    <a:pt x="1647" y="4555"/>
                  </a:moveTo>
                  <a:cubicBezTo>
                    <a:pt x="1317" y="4555"/>
                    <a:pt x="1049" y="4288"/>
                    <a:pt x="1049" y="3957"/>
                  </a:cubicBezTo>
                  <a:cubicBezTo>
                    <a:pt x="1049" y="3627"/>
                    <a:pt x="1317" y="3359"/>
                    <a:pt x="1647" y="3359"/>
                  </a:cubicBezTo>
                  <a:cubicBezTo>
                    <a:pt x="1978" y="3359"/>
                    <a:pt x="2246" y="3627"/>
                    <a:pt x="2246" y="3957"/>
                  </a:cubicBezTo>
                  <a:cubicBezTo>
                    <a:pt x="2246" y="4288"/>
                    <a:pt x="1978" y="4555"/>
                    <a:pt x="1647" y="4555"/>
                  </a:cubicBezTo>
                  <a:close/>
                  <a:moveTo>
                    <a:pt x="2688" y="5994"/>
                  </a:moveTo>
                  <a:cubicBezTo>
                    <a:pt x="2358" y="5994"/>
                    <a:pt x="2090" y="5726"/>
                    <a:pt x="2090" y="5396"/>
                  </a:cubicBezTo>
                  <a:cubicBezTo>
                    <a:pt x="2090" y="5066"/>
                    <a:pt x="2358" y="4798"/>
                    <a:pt x="2688" y="4798"/>
                  </a:cubicBezTo>
                  <a:cubicBezTo>
                    <a:pt x="3018" y="4798"/>
                    <a:pt x="3286" y="5066"/>
                    <a:pt x="3286" y="5396"/>
                  </a:cubicBezTo>
                  <a:cubicBezTo>
                    <a:pt x="3286" y="5726"/>
                    <a:pt x="3018" y="5994"/>
                    <a:pt x="2688" y="5994"/>
                  </a:cubicBezTo>
                  <a:close/>
                  <a:moveTo>
                    <a:pt x="3544" y="1168"/>
                  </a:moveTo>
                  <a:cubicBezTo>
                    <a:pt x="3544" y="838"/>
                    <a:pt x="3811" y="570"/>
                    <a:pt x="4142" y="570"/>
                  </a:cubicBezTo>
                  <a:cubicBezTo>
                    <a:pt x="4472" y="570"/>
                    <a:pt x="4740" y="838"/>
                    <a:pt x="4740" y="1168"/>
                  </a:cubicBezTo>
                  <a:cubicBezTo>
                    <a:pt x="4740" y="1498"/>
                    <a:pt x="4472" y="1766"/>
                    <a:pt x="4142" y="1766"/>
                  </a:cubicBezTo>
                  <a:cubicBezTo>
                    <a:pt x="3811" y="1766"/>
                    <a:pt x="3544" y="1498"/>
                    <a:pt x="3544" y="1168"/>
                  </a:cubicBezTo>
                  <a:close/>
                  <a:moveTo>
                    <a:pt x="4446" y="5615"/>
                  </a:moveTo>
                  <a:cubicBezTo>
                    <a:pt x="4115" y="5615"/>
                    <a:pt x="3848" y="5347"/>
                    <a:pt x="3848" y="5017"/>
                  </a:cubicBezTo>
                  <a:cubicBezTo>
                    <a:pt x="3848" y="4687"/>
                    <a:pt x="4115" y="4419"/>
                    <a:pt x="4446" y="4419"/>
                  </a:cubicBezTo>
                  <a:cubicBezTo>
                    <a:pt x="4776" y="4419"/>
                    <a:pt x="5044" y="4687"/>
                    <a:pt x="5044" y="5017"/>
                  </a:cubicBezTo>
                  <a:cubicBezTo>
                    <a:pt x="5044" y="5347"/>
                    <a:pt x="4776" y="5615"/>
                    <a:pt x="4446" y="56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cxnSp>
        <p:nvCxnSpPr>
          <p:cNvPr id="32" name="直接连接符 31"/>
          <p:cNvCxnSpPr/>
          <p:nvPr/>
        </p:nvCxnSpPr>
        <p:spPr>
          <a:xfrm>
            <a:off x="479425" y="1798829"/>
            <a:ext cx="1123315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矩形 169"/>
          <p:cNvSpPr/>
          <p:nvPr/>
        </p:nvSpPr>
        <p:spPr>
          <a:xfrm>
            <a:off x="1807479" y="426821"/>
            <a:ext cx="4679817" cy="633270"/>
          </a:xfrm>
          <a:prstGeom prst="rect">
            <a:avLst/>
          </a:prstGeom>
        </p:spPr>
        <p:txBody>
          <a:bodyPr wrap="none" lIns="0" tIns="0" rIns="0" bIns="0" anchor="ctr" anchorCtr="0">
            <a:prstTxWarp prst="textPlain">
              <a:avLst/>
            </a:prstTxWarp>
            <a:noAutofit/>
          </a:bodyPr>
          <a:lstStyle/>
          <a:p>
            <a:r>
              <a:rPr lang="zh-CN" altLang="en-US" sz="6600" b="1" dirty="0">
                <a:solidFill>
                  <a:schemeClr val="accent2"/>
                </a:solidFill>
              </a:rPr>
              <a:t>天灾：不可抗力事件</a:t>
            </a:r>
          </a:p>
        </p:txBody>
      </p:sp>
      <p:grpSp>
        <p:nvGrpSpPr>
          <p:cNvPr id="11" name="组 10"/>
          <p:cNvGrpSpPr/>
          <p:nvPr/>
        </p:nvGrpSpPr>
        <p:grpSpPr>
          <a:xfrm>
            <a:off x="756963" y="5644825"/>
            <a:ext cx="10779988" cy="341100"/>
            <a:chOff x="756963" y="5644825"/>
            <a:chExt cx="10779988" cy="341100"/>
          </a:xfrm>
        </p:grpSpPr>
        <p:sp>
          <p:nvSpPr>
            <p:cNvPr id="64" name="矩形 63"/>
            <p:cNvSpPr/>
            <p:nvPr/>
          </p:nvSpPr>
          <p:spPr>
            <a:xfrm>
              <a:off x="5126850" y="5644825"/>
              <a:ext cx="2276049" cy="341100"/>
            </a:xfrm>
            <a:prstGeom prst="rect">
              <a:avLst/>
            </a:prstGeom>
          </p:spPr>
          <p:txBody>
            <a:bodyPr wrap="none" lIns="0" tIns="0" rIns="0" bIns="0" anchor="ctr">
              <a:noAutofit/>
            </a:bodyPr>
            <a:lstStyle/>
            <a:p>
              <a:pPr algn="ctr"/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756963" y="5644825"/>
              <a:ext cx="2851612" cy="341100"/>
            </a:xfrm>
            <a:prstGeom prst="rect">
              <a:avLst/>
            </a:prstGeom>
          </p:spPr>
          <p:txBody>
            <a:bodyPr wrap="none" lIns="0" tIns="0" rIns="0" bIns="0" anchor="ctr">
              <a:noAutofit/>
            </a:bodyPr>
            <a:lstStyle/>
            <a:p>
              <a:pPr algn="ctr"/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8685339" y="5644825"/>
              <a:ext cx="2851612" cy="341100"/>
            </a:xfrm>
            <a:prstGeom prst="rect">
              <a:avLst/>
            </a:prstGeom>
          </p:spPr>
          <p:txBody>
            <a:bodyPr wrap="none" lIns="0" tIns="0" rIns="0" bIns="0" anchor="ctr">
              <a:noAutofit/>
            </a:bodyPr>
            <a:lstStyle/>
            <a:p>
              <a:pPr algn="ctr"/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6523630" y="2852381"/>
            <a:ext cx="4517409" cy="34563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chemeClr val="tx1"/>
                </a:solidFill>
              </a:rPr>
              <a:t>日本地震</a:t>
            </a:r>
            <a:endParaRPr lang="en-US" altLang="zh-CN" b="1" dirty="0">
              <a:solidFill>
                <a:schemeClr val="tx1"/>
              </a:solidFill>
            </a:endParaRPr>
          </a:p>
          <a:p>
            <a:pPr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</a:rPr>
              <a:t>熊本地震</a:t>
            </a:r>
            <a:r>
              <a:rPr lang="en-US" altLang="zh-CN" dirty="0">
                <a:solidFill>
                  <a:schemeClr val="tx1"/>
                </a:solidFill>
              </a:rPr>
              <a:t>/311</a:t>
            </a:r>
            <a:r>
              <a:rPr lang="zh-CN" altLang="en-US" dirty="0">
                <a:solidFill>
                  <a:schemeClr val="tx1"/>
                </a:solidFill>
              </a:rPr>
              <a:t>大地震</a:t>
            </a:r>
            <a:endParaRPr lang="en-US" altLang="zh-CN" dirty="0">
              <a:solidFill>
                <a:schemeClr val="tx1"/>
              </a:solidFill>
            </a:endParaRPr>
          </a:p>
          <a:p>
            <a:pPr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</a:rPr>
              <a:t>一时失联</a:t>
            </a:r>
            <a:r>
              <a:rPr lang="en-US" altLang="zh-CN" dirty="0">
                <a:solidFill>
                  <a:schemeClr val="tx1"/>
                </a:solidFill>
              </a:rPr>
              <a:t>/</a:t>
            </a:r>
            <a:r>
              <a:rPr lang="zh-CN" altLang="en-US" dirty="0">
                <a:solidFill>
                  <a:schemeClr val="tx1"/>
                </a:solidFill>
              </a:rPr>
              <a:t>家长及学校着急无助</a:t>
            </a:r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>
              <a:solidFill>
                <a:schemeClr val="tx1"/>
              </a:solidFill>
            </a:endParaRPr>
          </a:p>
          <a:p>
            <a:r>
              <a:rPr lang="zh-CN" altLang="en-US" b="1" dirty="0">
                <a:solidFill>
                  <a:schemeClr val="tx1"/>
                </a:solidFill>
              </a:rPr>
              <a:t>应对要点：</a:t>
            </a:r>
            <a:endParaRPr lang="en-US" altLang="zh-CN" b="1" dirty="0">
              <a:solidFill>
                <a:schemeClr val="tx1"/>
              </a:solidFill>
            </a:endParaRPr>
          </a:p>
          <a:p>
            <a:pPr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</a:rPr>
              <a:t>注意防灾知识的积累</a:t>
            </a:r>
            <a:endParaRPr lang="en-US" altLang="zh-CN" dirty="0">
              <a:solidFill>
                <a:schemeClr val="tx1"/>
              </a:solidFill>
            </a:endParaRPr>
          </a:p>
          <a:p>
            <a:pPr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</a:rPr>
              <a:t>联系紧急联络人告知安危</a:t>
            </a:r>
            <a:endParaRPr lang="en-US" altLang="zh-CN" dirty="0">
              <a:solidFill>
                <a:schemeClr val="tx1"/>
              </a:solidFill>
            </a:endParaRPr>
          </a:p>
          <a:p>
            <a:pPr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</a:rPr>
              <a:t>保险公司启动紧急救援</a:t>
            </a:r>
            <a:endParaRPr lang="en-US" altLang="zh-CN" dirty="0">
              <a:solidFill>
                <a:schemeClr val="tx1"/>
              </a:solidFill>
            </a:endParaRPr>
          </a:p>
        </p:txBody>
      </p:sp>
      <p:grpSp>
        <p:nvGrpSpPr>
          <p:cNvPr id="26" name="组 10"/>
          <p:cNvGrpSpPr/>
          <p:nvPr/>
        </p:nvGrpSpPr>
        <p:grpSpPr>
          <a:xfrm>
            <a:off x="8463987" y="2449144"/>
            <a:ext cx="640139" cy="640140"/>
            <a:chOff x="10025359" y="622416"/>
            <a:chExt cx="640139" cy="640140"/>
          </a:xfrm>
        </p:grpSpPr>
        <p:grpSp>
          <p:nvGrpSpPr>
            <p:cNvPr id="27" name="组 9"/>
            <p:cNvGrpSpPr/>
            <p:nvPr/>
          </p:nvGrpSpPr>
          <p:grpSpPr>
            <a:xfrm>
              <a:off x="10025359" y="622416"/>
              <a:ext cx="640139" cy="640140"/>
              <a:chOff x="10025359" y="622416"/>
              <a:chExt cx="640139" cy="640140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10025359" y="622416"/>
                <a:ext cx="640139" cy="64014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</a:ln>
              <a:effectLst>
                <a:outerShdw sx="107000" sy="107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10077429" y="695029"/>
                <a:ext cx="507158" cy="4835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3" cstate="hq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2990" y="651632"/>
              <a:ext cx="444875" cy="542914"/>
            </a:xfrm>
            <a:prstGeom prst="rect">
              <a:avLst/>
            </a:prstGeom>
          </p:spPr>
        </p:pic>
      </p:grpSp>
      <p:sp>
        <p:nvSpPr>
          <p:cNvPr id="33" name="矩形 32"/>
          <p:cNvSpPr/>
          <p:nvPr/>
        </p:nvSpPr>
        <p:spPr>
          <a:xfrm>
            <a:off x="1228299" y="2895599"/>
            <a:ext cx="4710752" cy="34131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b="1" dirty="0">
              <a:solidFill>
                <a:schemeClr val="tx1"/>
              </a:solidFill>
            </a:endParaRPr>
          </a:p>
          <a:p>
            <a:r>
              <a:rPr lang="zh-CN" altLang="en-US" b="1" dirty="0">
                <a:solidFill>
                  <a:schemeClr val="tx1"/>
                </a:solidFill>
              </a:rPr>
              <a:t>悉尼留学生公寓大火</a:t>
            </a:r>
            <a:endParaRPr lang="en-US" altLang="zh-CN" b="1" dirty="0">
              <a:solidFill>
                <a:schemeClr val="tx1"/>
              </a:solidFill>
            </a:endParaRPr>
          </a:p>
          <a:p>
            <a:pPr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</a:rPr>
              <a:t>多名留学生死伤</a:t>
            </a:r>
            <a:endParaRPr lang="en-US" altLang="zh-CN" dirty="0">
              <a:solidFill>
                <a:schemeClr val="tx1"/>
              </a:solidFill>
            </a:endParaRPr>
          </a:p>
          <a:p>
            <a:pPr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</a:rPr>
              <a:t>消防设施存在隐患</a:t>
            </a:r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>
              <a:solidFill>
                <a:schemeClr val="tx1"/>
              </a:solidFill>
            </a:endParaRPr>
          </a:p>
          <a:p>
            <a:r>
              <a:rPr lang="zh-CN" altLang="en-US" b="1" dirty="0">
                <a:solidFill>
                  <a:schemeClr val="tx1"/>
                </a:solidFill>
              </a:rPr>
              <a:t>应对要点：</a:t>
            </a:r>
            <a:endParaRPr lang="en-US" altLang="zh-CN" b="1" dirty="0">
              <a:solidFill>
                <a:schemeClr val="tx1"/>
              </a:solidFill>
            </a:endParaRPr>
          </a:p>
          <a:p>
            <a:pPr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</a:rPr>
              <a:t>租房时的注意事项</a:t>
            </a:r>
            <a:endParaRPr lang="en-US" altLang="zh-CN" dirty="0">
              <a:solidFill>
                <a:schemeClr val="tx1"/>
              </a:solidFill>
            </a:endParaRPr>
          </a:p>
          <a:p>
            <a:pPr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</a:rPr>
              <a:t>火灾电话</a:t>
            </a:r>
            <a:endParaRPr lang="en-US" altLang="zh-CN" dirty="0">
              <a:solidFill>
                <a:schemeClr val="tx1"/>
              </a:solidFill>
            </a:endParaRPr>
          </a:p>
          <a:p>
            <a:pPr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</a:rPr>
              <a:t>关注紧急出口，提高自我保护意识</a:t>
            </a:r>
            <a:endParaRPr lang="en-US" altLang="zh-CN" dirty="0">
              <a:solidFill>
                <a:schemeClr val="tx1"/>
              </a:solidFill>
            </a:endParaRPr>
          </a:p>
          <a:p>
            <a:pPr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</a:rPr>
              <a:t>保险理赔事宜</a:t>
            </a:r>
            <a:endParaRPr lang="en-US" altLang="zh-CN" dirty="0">
              <a:solidFill>
                <a:schemeClr val="tx1"/>
              </a:solidFill>
            </a:endParaRPr>
          </a:p>
        </p:txBody>
      </p:sp>
      <p:grpSp>
        <p:nvGrpSpPr>
          <p:cNvPr id="17" name="组 6"/>
          <p:cNvGrpSpPr/>
          <p:nvPr/>
        </p:nvGrpSpPr>
        <p:grpSpPr>
          <a:xfrm>
            <a:off x="3147700" y="2561440"/>
            <a:ext cx="640139" cy="640140"/>
            <a:chOff x="5995494" y="4448182"/>
            <a:chExt cx="640139" cy="640140"/>
          </a:xfrm>
        </p:grpSpPr>
        <p:grpSp>
          <p:nvGrpSpPr>
            <p:cNvPr id="19" name="组 5"/>
            <p:cNvGrpSpPr/>
            <p:nvPr/>
          </p:nvGrpSpPr>
          <p:grpSpPr>
            <a:xfrm>
              <a:off x="5995494" y="4448182"/>
              <a:ext cx="640139" cy="640140"/>
              <a:chOff x="5995494" y="4448182"/>
              <a:chExt cx="640139" cy="640140"/>
            </a:xfrm>
          </p:grpSpPr>
          <p:grpSp>
            <p:nvGrpSpPr>
              <p:cNvPr id="22" name="组合 21"/>
              <p:cNvGrpSpPr/>
              <p:nvPr/>
            </p:nvGrpSpPr>
            <p:grpSpPr>
              <a:xfrm>
                <a:off x="5995494" y="4448182"/>
                <a:ext cx="640139" cy="640140"/>
                <a:chOff x="3159816" y="2623915"/>
                <a:chExt cx="640139" cy="640140"/>
              </a:xfrm>
            </p:grpSpPr>
            <p:sp>
              <p:nvSpPr>
                <p:cNvPr id="24" name="椭圆 23"/>
                <p:cNvSpPr/>
                <p:nvPr/>
              </p:nvSpPr>
              <p:spPr>
                <a:xfrm>
                  <a:off x="3159816" y="2623915"/>
                  <a:ext cx="640139" cy="640140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accent2"/>
                  </a:solidFill>
                </a:ln>
                <a:effectLst>
                  <a:outerShdw sx="107000" sy="107000" algn="ctr" rotWithShape="0">
                    <a:schemeClr val="bg1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25" name="椭圆 20"/>
                <p:cNvSpPr/>
                <p:nvPr/>
              </p:nvSpPr>
              <p:spPr>
                <a:xfrm>
                  <a:off x="3368294" y="2756897"/>
                  <a:ext cx="223182" cy="374176"/>
                </a:xfrm>
                <a:custGeom>
                  <a:avLst/>
                  <a:gdLst>
                    <a:gd name="connsiteX0" fmla="*/ 74394 w 361930"/>
                    <a:gd name="connsiteY0" fmla="*/ 308756 h 606792"/>
                    <a:gd name="connsiteX1" fmla="*/ 180911 w 361930"/>
                    <a:gd name="connsiteY1" fmla="*/ 401783 h 606792"/>
                    <a:gd name="connsiteX2" fmla="*/ 287537 w 361930"/>
                    <a:gd name="connsiteY2" fmla="*/ 308756 h 606792"/>
                    <a:gd name="connsiteX3" fmla="*/ 73418 w 361930"/>
                    <a:gd name="connsiteY3" fmla="*/ 245835 h 606792"/>
                    <a:gd name="connsiteX4" fmla="*/ 73418 w 361930"/>
                    <a:gd name="connsiteY4" fmla="*/ 279948 h 606792"/>
                    <a:gd name="connsiteX5" fmla="*/ 288513 w 361930"/>
                    <a:gd name="connsiteY5" fmla="*/ 279948 h 606792"/>
                    <a:gd name="connsiteX6" fmla="*/ 288513 w 361930"/>
                    <a:gd name="connsiteY6" fmla="*/ 245835 h 606792"/>
                    <a:gd name="connsiteX7" fmla="*/ 14425 w 361930"/>
                    <a:gd name="connsiteY7" fmla="*/ 196454 h 606792"/>
                    <a:gd name="connsiteX8" fmla="*/ 28850 w 361930"/>
                    <a:gd name="connsiteY8" fmla="*/ 210966 h 606792"/>
                    <a:gd name="connsiteX9" fmla="*/ 28850 w 361930"/>
                    <a:gd name="connsiteY9" fmla="*/ 299011 h 606792"/>
                    <a:gd name="connsiteX10" fmla="*/ 180911 w 361930"/>
                    <a:gd name="connsiteY10" fmla="*/ 450844 h 606792"/>
                    <a:gd name="connsiteX11" fmla="*/ 333080 w 361930"/>
                    <a:gd name="connsiteY11" fmla="*/ 299011 h 606792"/>
                    <a:gd name="connsiteX12" fmla="*/ 333080 w 361930"/>
                    <a:gd name="connsiteY12" fmla="*/ 210966 h 606792"/>
                    <a:gd name="connsiteX13" fmla="*/ 347505 w 361930"/>
                    <a:gd name="connsiteY13" fmla="*/ 196454 h 606792"/>
                    <a:gd name="connsiteX14" fmla="*/ 361930 w 361930"/>
                    <a:gd name="connsiteY14" fmla="*/ 210966 h 606792"/>
                    <a:gd name="connsiteX15" fmla="*/ 361930 w 361930"/>
                    <a:gd name="connsiteY15" fmla="*/ 299011 h 606792"/>
                    <a:gd name="connsiteX16" fmla="*/ 195445 w 361930"/>
                    <a:gd name="connsiteY16" fmla="*/ 479110 h 606792"/>
                    <a:gd name="connsiteX17" fmla="*/ 195445 w 361930"/>
                    <a:gd name="connsiteY17" fmla="*/ 577877 h 606792"/>
                    <a:gd name="connsiteX18" fmla="*/ 281995 w 361930"/>
                    <a:gd name="connsiteY18" fmla="*/ 577877 h 606792"/>
                    <a:gd name="connsiteX19" fmla="*/ 296421 w 361930"/>
                    <a:gd name="connsiteY19" fmla="*/ 592280 h 606792"/>
                    <a:gd name="connsiteX20" fmla="*/ 281995 w 361930"/>
                    <a:gd name="connsiteY20" fmla="*/ 606792 h 606792"/>
                    <a:gd name="connsiteX21" fmla="*/ 79935 w 361930"/>
                    <a:gd name="connsiteY21" fmla="*/ 606792 h 606792"/>
                    <a:gd name="connsiteX22" fmla="*/ 65510 w 361930"/>
                    <a:gd name="connsiteY22" fmla="*/ 592280 h 606792"/>
                    <a:gd name="connsiteX23" fmla="*/ 79935 w 361930"/>
                    <a:gd name="connsiteY23" fmla="*/ 577877 h 606792"/>
                    <a:gd name="connsiteX24" fmla="*/ 166486 w 361930"/>
                    <a:gd name="connsiteY24" fmla="*/ 577877 h 606792"/>
                    <a:gd name="connsiteX25" fmla="*/ 166486 w 361930"/>
                    <a:gd name="connsiteY25" fmla="*/ 479110 h 606792"/>
                    <a:gd name="connsiteX26" fmla="*/ 0 w 361930"/>
                    <a:gd name="connsiteY26" fmla="*/ 299011 h 606792"/>
                    <a:gd name="connsiteX27" fmla="*/ 0 w 361930"/>
                    <a:gd name="connsiteY27" fmla="*/ 210966 h 606792"/>
                    <a:gd name="connsiteX28" fmla="*/ 14425 w 361930"/>
                    <a:gd name="connsiteY28" fmla="*/ 196454 h 606792"/>
                    <a:gd name="connsiteX29" fmla="*/ 166485 w 361930"/>
                    <a:gd name="connsiteY29" fmla="*/ 29890 h 606792"/>
                    <a:gd name="connsiteX30" fmla="*/ 126568 w 361930"/>
                    <a:gd name="connsiteY30" fmla="*/ 43644 h 606792"/>
                    <a:gd name="connsiteX31" fmla="*/ 128195 w 361930"/>
                    <a:gd name="connsiteY31" fmla="*/ 50250 h 606792"/>
                    <a:gd name="connsiteX32" fmla="*/ 128195 w 361930"/>
                    <a:gd name="connsiteY32" fmla="*/ 124000 h 606792"/>
                    <a:gd name="connsiteX33" fmla="*/ 113660 w 361930"/>
                    <a:gd name="connsiteY33" fmla="*/ 138404 h 606792"/>
                    <a:gd name="connsiteX34" fmla="*/ 99233 w 361930"/>
                    <a:gd name="connsiteY34" fmla="*/ 124000 h 606792"/>
                    <a:gd name="connsiteX35" fmla="*/ 99233 w 361930"/>
                    <a:gd name="connsiteY35" fmla="*/ 66603 h 606792"/>
                    <a:gd name="connsiteX36" fmla="*/ 73418 w 361930"/>
                    <a:gd name="connsiteY36" fmla="*/ 136238 h 606792"/>
                    <a:gd name="connsiteX37" fmla="*/ 73418 w 361930"/>
                    <a:gd name="connsiteY37" fmla="*/ 216919 h 606792"/>
                    <a:gd name="connsiteX38" fmla="*/ 288513 w 361930"/>
                    <a:gd name="connsiteY38" fmla="*/ 216919 h 606792"/>
                    <a:gd name="connsiteX39" fmla="*/ 288513 w 361930"/>
                    <a:gd name="connsiteY39" fmla="*/ 136238 h 606792"/>
                    <a:gd name="connsiteX40" fmla="*/ 262697 w 361930"/>
                    <a:gd name="connsiteY40" fmla="*/ 66603 h 606792"/>
                    <a:gd name="connsiteX41" fmla="*/ 262697 w 361930"/>
                    <a:gd name="connsiteY41" fmla="*/ 124000 h 606792"/>
                    <a:gd name="connsiteX42" fmla="*/ 248271 w 361930"/>
                    <a:gd name="connsiteY42" fmla="*/ 138404 h 606792"/>
                    <a:gd name="connsiteX43" fmla="*/ 233736 w 361930"/>
                    <a:gd name="connsiteY43" fmla="*/ 124000 h 606792"/>
                    <a:gd name="connsiteX44" fmla="*/ 233736 w 361930"/>
                    <a:gd name="connsiteY44" fmla="*/ 50250 h 606792"/>
                    <a:gd name="connsiteX45" fmla="*/ 235363 w 361930"/>
                    <a:gd name="connsiteY45" fmla="*/ 43644 h 606792"/>
                    <a:gd name="connsiteX46" fmla="*/ 195446 w 361930"/>
                    <a:gd name="connsiteY46" fmla="*/ 29890 h 606792"/>
                    <a:gd name="connsiteX47" fmla="*/ 195446 w 361930"/>
                    <a:gd name="connsiteY47" fmla="*/ 124000 h 606792"/>
                    <a:gd name="connsiteX48" fmla="*/ 180911 w 361930"/>
                    <a:gd name="connsiteY48" fmla="*/ 138404 h 606792"/>
                    <a:gd name="connsiteX49" fmla="*/ 166485 w 361930"/>
                    <a:gd name="connsiteY49" fmla="*/ 124000 h 606792"/>
                    <a:gd name="connsiteX50" fmla="*/ 180911 w 361930"/>
                    <a:gd name="connsiteY50" fmla="*/ 0 h 606792"/>
                    <a:gd name="connsiteX51" fmla="*/ 317474 w 361930"/>
                    <a:gd name="connsiteY51" fmla="*/ 136238 h 606792"/>
                    <a:gd name="connsiteX52" fmla="*/ 317474 w 361930"/>
                    <a:gd name="connsiteY52" fmla="*/ 294352 h 606792"/>
                    <a:gd name="connsiteX53" fmla="*/ 180911 w 361930"/>
                    <a:gd name="connsiteY53" fmla="*/ 430590 h 606792"/>
                    <a:gd name="connsiteX54" fmla="*/ 44456 w 361930"/>
                    <a:gd name="connsiteY54" fmla="*/ 294352 h 606792"/>
                    <a:gd name="connsiteX55" fmla="*/ 44456 w 361930"/>
                    <a:gd name="connsiteY55" fmla="*/ 136238 h 606792"/>
                    <a:gd name="connsiteX56" fmla="*/ 180911 w 361930"/>
                    <a:gd name="connsiteY56" fmla="*/ 0 h 60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</a:cxnLst>
                  <a:rect l="l" t="t" r="r" b="b"/>
                  <a:pathLst>
                    <a:path w="361930" h="606792">
                      <a:moveTo>
                        <a:pt x="74394" y="308756"/>
                      </a:moveTo>
                      <a:cubicBezTo>
                        <a:pt x="81444" y="361171"/>
                        <a:pt x="126568" y="401783"/>
                        <a:pt x="180911" y="401783"/>
                      </a:cubicBezTo>
                      <a:cubicBezTo>
                        <a:pt x="235363" y="401783"/>
                        <a:pt x="280378" y="361171"/>
                        <a:pt x="287537" y="308756"/>
                      </a:cubicBezTo>
                      <a:close/>
                      <a:moveTo>
                        <a:pt x="73418" y="245835"/>
                      </a:moveTo>
                      <a:lnTo>
                        <a:pt x="73418" y="279948"/>
                      </a:lnTo>
                      <a:lnTo>
                        <a:pt x="288513" y="279948"/>
                      </a:lnTo>
                      <a:lnTo>
                        <a:pt x="288513" y="245835"/>
                      </a:lnTo>
                      <a:close/>
                      <a:moveTo>
                        <a:pt x="14425" y="196454"/>
                      </a:moveTo>
                      <a:cubicBezTo>
                        <a:pt x="22342" y="196454"/>
                        <a:pt x="28850" y="202952"/>
                        <a:pt x="28850" y="210966"/>
                      </a:cubicBezTo>
                      <a:lnTo>
                        <a:pt x="28850" y="299011"/>
                      </a:lnTo>
                      <a:cubicBezTo>
                        <a:pt x="28850" y="382725"/>
                        <a:pt x="97072" y="450844"/>
                        <a:pt x="180911" y="450844"/>
                      </a:cubicBezTo>
                      <a:cubicBezTo>
                        <a:pt x="264859" y="450844"/>
                        <a:pt x="333080" y="382725"/>
                        <a:pt x="333080" y="299011"/>
                      </a:cubicBezTo>
                      <a:lnTo>
                        <a:pt x="333080" y="210966"/>
                      </a:lnTo>
                      <a:cubicBezTo>
                        <a:pt x="333080" y="202952"/>
                        <a:pt x="339479" y="196454"/>
                        <a:pt x="347505" y="196454"/>
                      </a:cubicBezTo>
                      <a:cubicBezTo>
                        <a:pt x="355531" y="196454"/>
                        <a:pt x="361930" y="202952"/>
                        <a:pt x="361930" y="210966"/>
                      </a:cubicBezTo>
                      <a:lnTo>
                        <a:pt x="361930" y="299011"/>
                      </a:lnTo>
                      <a:cubicBezTo>
                        <a:pt x="361930" y="393771"/>
                        <a:pt x="288503" y="471745"/>
                        <a:pt x="195445" y="479110"/>
                      </a:cubicBezTo>
                      <a:lnTo>
                        <a:pt x="195445" y="577877"/>
                      </a:lnTo>
                      <a:lnTo>
                        <a:pt x="281995" y="577877"/>
                      </a:lnTo>
                      <a:cubicBezTo>
                        <a:pt x="289913" y="577877"/>
                        <a:pt x="296421" y="584375"/>
                        <a:pt x="296421" y="592280"/>
                      </a:cubicBezTo>
                      <a:cubicBezTo>
                        <a:pt x="296421" y="600294"/>
                        <a:pt x="289913" y="606792"/>
                        <a:pt x="281995" y="606792"/>
                      </a:cubicBezTo>
                      <a:lnTo>
                        <a:pt x="79935" y="606792"/>
                      </a:lnTo>
                      <a:cubicBezTo>
                        <a:pt x="72017" y="606792"/>
                        <a:pt x="65510" y="600294"/>
                        <a:pt x="65510" y="592280"/>
                      </a:cubicBezTo>
                      <a:cubicBezTo>
                        <a:pt x="65510" y="584375"/>
                        <a:pt x="72017" y="577877"/>
                        <a:pt x="79935" y="577877"/>
                      </a:cubicBezTo>
                      <a:lnTo>
                        <a:pt x="166486" y="577877"/>
                      </a:lnTo>
                      <a:lnTo>
                        <a:pt x="166486" y="479110"/>
                      </a:lnTo>
                      <a:cubicBezTo>
                        <a:pt x="73427" y="471745"/>
                        <a:pt x="0" y="393771"/>
                        <a:pt x="0" y="299011"/>
                      </a:cubicBezTo>
                      <a:lnTo>
                        <a:pt x="0" y="210966"/>
                      </a:lnTo>
                      <a:cubicBezTo>
                        <a:pt x="0" y="202952"/>
                        <a:pt x="6399" y="196454"/>
                        <a:pt x="14425" y="196454"/>
                      </a:cubicBezTo>
                      <a:close/>
                      <a:moveTo>
                        <a:pt x="166485" y="29890"/>
                      </a:moveTo>
                      <a:cubicBezTo>
                        <a:pt x="152058" y="31839"/>
                        <a:pt x="138608" y="36604"/>
                        <a:pt x="126568" y="43644"/>
                      </a:cubicBezTo>
                      <a:cubicBezTo>
                        <a:pt x="127544" y="45701"/>
                        <a:pt x="128195" y="47867"/>
                        <a:pt x="128195" y="50250"/>
                      </a:cubicBezTo>
                      <a:lnTo>
                        <a:pt x="128195" y="124000"/>
                      </a:lnTo>
                      <a:cubicBezTo>
                        <a:pt x="128195" y="132014"/>
                        <a:pt x="121687" y="138404"/>
                        <a:pt x="113660" y="138404"/>
                      </a:cubicBezTo>
                      <a:cubicBezTo>
                        <a:pt x="105742" y="138404"/>
                        <a:pt x="99233" y="132014"/>
                        <a:pt x="99233" y="124000"/>
                      </a:cubicBezTo>
                      <a:lnTo>
                        <a:pt x="99233" y="66603"/>
                      </a:lnTo>
                      <a:cubicBezTo>
                        <a:pt x="83180" y="85338"/>
                        <a:pt x="73418" y="109705"/>
                        <a:pt x="73418" y="136238"/>
                      </a:cubicBezTo>
                      <a:lnTo>
                        <a:pt x="73418" y="216919"/>
                      </a:lnTo>
                      <a:lnTo>
                        <a:pt x="288513" y="216919"/>
                      </a:lnTo>
                      <a:lnTo>
                        <a:pt x="288513" y="136238"/>
                      </a:lnTo>
                      <a:cubicBezTo>
                        <a:pt x="288513" y="109705"/>
                        <a:pt x="278751" y="85338"/>
                        <a:pt x="262697" y="66603"/>
                      </a:cubicBezTo>
                      <a:lnTo>
                        <a:pt x="262697" y="124000"/>
                      </a:lnTo>
                      <a:cubicBezTo>
                        <a:pt x="262697" y="132014"/>
                        <a:pt x="256189" y="138404"/>
                        <a:pt x="248271" y="138404"/>
                      </a:cubicBezTo>
                      <a:cubicBezTo>
                        <a:pt x="240244" y="138404"/>
                        <a:pt x="233736" y="132014"/>
                        <a:pt x="233736" y="124000"/>
                      </a:cubicBezTo>
                      <a:lnTo>
                        <a:pt x="233736" y="50250"/>
                      </a:lnTo>
                      <a:cubicBezTo>
                        <a:pt x="233736" y="47867"/>
                        <a:pt x="234387" y="45701"/>
                        <a:pt x="235363" y="43644"/>
                      </a:cubicBezTo>
                      <a:cubicBezTo>
                        <a:pt x="223323" y="36604"/>
                        <a:pt x="209872" y="31839"/>
                        <a:pt x="195446" y="29890"/>
                      </a:cubicBezTo>
                      <a:lnTo>
                        <a:pt x="195446" y="124000"/>
                      </a:lnTo>
                      <a:cubicBezTo>
                        <a:pt x="195446" y="132014"/>
                        <a:pt x="188938" y="138404"/>
                        <a:pt x="180911" y="138404"/>
                      </a:cubicBezTo>
                      <a:cubicBezTo>
                        <a:pt x="172993" y="138404"/>
                        <a:pt x="166485" y="132014"/>
                        <a:pt x="166485" y="124000"/>
                      </a:cubicBezTo>
                      <a:close/>
                      <a:moveTo>
                        <a:pt x="180911" y="0"/>
                      </a:moveTo>
                      <a:cubicBezTo>
                        <a:pt x="256189" y="0"/>
                        <a:pt x="317474" y="61080"/>
                        <a:pt x="317474" y="136238"/>
                      </a:cubicBezTo>
                      <a:lnTo>
                        <a:pt x="317474" y="294352"/>
                      </a:lnTo>
                      <a:cubicBezTo>
                        <a:pt x="317474" y="369510"/>
                        <a:pt x="256189" y="430590"/>
                        <a:pt x="180911" y="430590"/>
                      </a:cubicBezTo>
                      <a:cubicBezTo>
                        <a:pt x="105742" y="430590"/>
                        <a:pt x="44456" y="369510"/>
                        <a:pt x="44456" y="294352"/>
                      </a:cubicBezTo>
                      <a:lnTo>
                        <a:pt x="44456" y="136238"/>
                      </a:lnTo>
                      <a:cubicBezTo>
                        <a:pt x="44456" y="61080"/>
                        <a:pt x="105742" y="0"/>
                        <a:pt x="18091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3" name="椭圆 22"/>
              <p:cNvSpPr/>
              <p:nvPr/>
            </p:nvSpPr>
            <p:spPr>
              <a:xfrm>
                <a:off x="6049326" y="4519396"/>
                <a:ext cx="517234" cy="49771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9345" y="4519396"/>
              <a:ext cx="472436" cy="47243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79425" y="368300"/>
            <a:ext cx="1231107" cy="1231107"/>
            <a:chOff x="479425" y="3713285"/>
            <a:chExt cx="1914525" cy="1914525"/>
          </a:xfrm>
        </p:grpSpPr>
        <p:sp>
          <p:nvSpPr>
            <p:cNvPr id="5" name="椭圆 4"/>
            <p:cNvSpPr/>
            <p:nvPr/>
          </p:nvSpPr>
          <p:spPr>
            <a:xfrm>
              <a:off x="479425" y="3713285"/>
              <a:ext cx="1914525" cy="1914525"/>
            </a:xfrm>
            <a:prstGeom prst="ellipse">
              <a:avLst/>
            </a:prstGeom>
            <a:solidFill>
              <a:schemeClr val="accent2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3600" b="1"/>
            </a:p>
          </p:txBody>
        </p:sp>
        <p:sp>
          <p:nvSpPr>
            <p:cNvPr id="18" name="椭圆 2"/>
            <p:cNvSpPr/>
            <p:nvPr/>
          </p:nvSpPr>
          <p:spPr>
            <a:xfrm>
              <a:off x="911031" y="4089976"/>
              <a:ext cx="1051311" cy="1161142"/>
            </a:xfrm>
            <a:custGeom>
              <a:avLst/>
              <a:gdLst>
                <a:gd name="T0" fmla="*/ 6358 w 6390"/>
                <a:gd name="T1" fmla="*/ 4216 h 7067"/>
                <a:gd name="T2" fmla="*/ 6039 w 6390"/>
                <a:gd name="T3" fmla="*/ 790 h 7067"/>
                <a:gd name="T4" fmla="*/ 5338 w 6390"/>
                <a:gd name="T5" fmla="*/ 85 h 7067"/>
                <a:gd name="T6" fmla="*/ 1695 w 6390"/>
                <a:gd name="T7" fmla="*/ 1251 h 7067"/>
                <a:gd name="T8" fmla="*/ 1134 w 6390"/>
                <a:gd name="T9" fmla="*/ 5906 h 7067"/>
                <a:gd name="T10" fmla="*/ 5801 w 6390"/>
                <a:gd name="T11" fmla="*/ 5455 h 7067"/>
                <a:gd name="T12" fmla="*/ 6059 w 6390"/>
                <a:gd name="T13" fmla="*/ 5161 h 7067"/>
                <a:gd name="T14" fmla="*/ 6358 w 6390"/>
                <a:gd name="T15" fmla="*/ 4216 h 7067"/>
                <a:gd name="T16" fmla="*/ 2399 w 6390"/>
                <a:gd name="T17" fmla="*/ 1598 h 7067"/>
                <a:gd name="T18" fmla="*/ 2997 w 6390"/>
                <a:gd name="T19" fmla="*/ 2196 h 7067"/>
                <a:gd name="T20" fmla="*/ 2399 w 6390"/>
                <a:gd name="T21" fmla="*/ 2794 h 7067"/>
                <a:gd name="T22" fmla="*/ 1800 w 6390"/>
                <a:gd name="T23" fmla="*/ 2196 h 7067"/>
                <a:gd name="T24" fmla="*/ 2399 w 6390"/>
                <a:gd name="T25" fmla="*/ 1598 h 7067"/>
                <a:gd name="T26" fmla="*/ 1647 w 6390"/>
                <a:gd name="T27" fmla="*/ 4555 h 7067"/>
                <a:gd name="T28" fmla="*/ 1049 w 6390"/>
                <a:gd name="T29" fmla="*/ 3957 h 7067"/>
                <a:gd name="T30" fmla="*/ 1647 w 6390"/>
                <a:gd name="T31" fmla="*/ 3359 h 7067"/>
                <a:gd name="T32" fmla="*/ 2246 w 6390"/>
                <a:gd name="T33" fmla="*/ 3957 h 7067"/>
                <a:gd name="T34" fmla="*/ 1647 w 6390"/>
                <a:gd name="T35" fmla="*/ 4555 h 7067"/>
                <a:gd name="T36" fmla="*/ 2688 w 6390"/>
                <a:gd name="T37" fmla="*/ 5994 h 7067"/>
                <a:gd name="T38" fmla="*/ 2090 w 6390"/>
                <a:gd name="T39" fmla="*/ 5396 h 7067"/>
                <a:gd name="T40" fmla="*/ 2688 w 6390"/>
                <a:gd name="T41" fmla="*/ 4798 h 7067"/>
                <a:gd name="T42" fmla="*/ 3286 w 6390"/>
                <a:gd name="T43" fmla="*/ 5396 h 7067"/>
                <a:gd name="T44" fmla="*/ 2688 w 6390"/>
                <a:gd name="T45" fmla="*/ 5994 h 7067"/>
                <a:gd name="T46" fmla="*/ 3544 w 6390"/>
                <a:gd name="T47" fmla="*/ 1168 h 7067"/>
                <a:gd name="T48" fmla="*/ 4142 w 6390"/>
                <a:gd name="T49" fmla="*/ 570 h 7067"/>
                <a:gd name="T50" fmla="*/ 4740 w 6390"/>
                <a:gd name="T51" fmla="*/ 1168 h 7067"/>
                <a:gd name="T52" fmla="*/ 4142 w 6390"/>
                <a:gd name="T53" fmla="*/ 1766 h 7067"/>
                <a:gd name="T54" fmla="*/ 3544 w 6390"/>
                <a:gd name="T55" fmla="*/ 1168 h 7067"/>
                <a:gd name="T56" fmla="*/ 4446 w 6390"/>
                <a:gd name="T57" fmla="*/ 5615 h 7067"/>
                <a:gd name="T58" fmla="*/ 3848 w 6390"/>
                <a:gd name="T59" fmla="*/ 5017 h 7067"/>
                <a:gd name="T60" fmla="*/ 4446 w 6390"/>
                <a:gd name="T61" fmla="*/ 4419 h 7067"/>
                <a:gd name="T62" fmla="*/ 5044 w 6390"/>
                <a:gd name="T63" fmla="*/ 5017 h 7067"/>
                <a:gd name="T64" fmla="*/ 4446 w 6390"/>
                <a:gd name="T65" fmla="*/ 5615 h 7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390" h="7067">
                  <a:moveTo>
                    <a:pt x="6358" y="4216"/>
                  </a:moveTo>
                  <a:lnTo>
                    <a:pt x="6039" y="790"/>
                  </a:lnTo>
                  <a:cubicBezTo>
                    <a:pt x="6004" y="417"/>
                    <a:pt x="5710" y="121"/>
                    <a:pt x="5338" y="85"/>
                  </a:cubicBezTo>
                  <a:cubicBezTo>
                    <a:pt x="4473" y="0"/>
                    <a:pt x="2946" y="219"/>
                    <a:pt x="1695" y="1251"/>
                  </a:cubicBezTo>
                  <a:cubicBezTo>
                    <a:pt x="139" y="2536"/>
                    <a:pt x="0" y="4746"/>
                    <a:pt x="1134" y="5906"/>
                  </a:cubicBezTo>
                  <a:cubicBezTo>
                    <a:pt x="2267" y="7067"/>
                    <a:pt x="4357" y="6865"/>
                    <a:pt x="5801" y="5455"/>
                  </a:cubicBezTo>
                  <a:cubicBezTo>
                    <a:pt x="5801" y="5455"/>
                    <a:pt x="5920" y="5323"/>
                    <a:pt x="6059" y="5161"/>
                  </a:cubicBezTo>
                  <a:cubicBezTo>
                    <a:pt x="6282" y="4899"/>
                    <a:pt x="6390" y="4558"/>
                    <a:pt x="6358" y="4216"/>
                  </a:cubicBezTo>
                  <a:close/>
                  <a:moveTo>
                    <a:pt x="2399" y="1598"/>
                  </a:moveTo>
                  <a:cubicBezTo>
                    <a:pt x="2729" y="1598"/>
                    <a:pt x="2997" y="1865"/>
                    <a:pt x="2997" y="2196"/>
                  </a:cubicBezTo>
                  <a:cubicBezTo>
                    <a:pt x="2997" y="2526"/>
                    <a:pt x="2729" y="2794"/>
                    <a:pt x="2399" y="2794"/>
                  </a:cubicBezTo>
                  <a:cubicBezTo>
                    <a:pt x="2068" y="2794"/>
                    <a:pt x="1800" y="2526"/>
                    <a:pt x="1800" y="2196"/>
                  </a:cubicBezTo>
                  <a:cubicBezTo>
                    <a:pt x="1800" y="1865"/>
                    <a:pt x="2068" y="1598"/>
                    <a:pt x="2399" y="1598"/>
                  </a:cubicBezTo>
                  <a:close/>
                  <a:moveTo>
                    <a:pt x="1647" y="4555"/>
                  </a:moveTo>
                  <a:cubicBezTo>
                    <a:pt x="1317" y="4555"/>
                    <a:pt x="1049" y="4288"/>
                    <a:pt x="1049" y="3957"/>
                  </a:cubicBezTo>
                  <a:cubicBezTo>
                    <a:pt x="1049" y="3627"/>
                    <a:pt x="1317" y="3359"/>
                    <a:pt x="1647" y="3359"/>
                  </a:cubicBezTo>
                  <a:cubicBezTo>
                    <a:pt x="1978" y="3359"/>
                    <a:pt x="2246" y="3627"/>
                    <a:pt x="2246" y="3957"/>
                  </a:cubicBezTo>
                  <a:cubicBezTo>
                    <a:pt x="2246" y="4288"/>
                    <a:pt x="1978" y="4555"/>
                    <a:pt x="1647" y="4555"/>
                  </a:cubicBezTo>
                  <a:close/>
                  <a:moveTo>
                    <a:pt x="2688" y="5994"/>
                  </a:moveTo>
                  <a:cubicBezTo>
                    <a:pt x="2358" y="5994"/>
                    <a:pt x="2090" y="5726"/>
                    <a:pt x="2090" y="5396"/>
                  </a:cubicBezTo>
                  <a:cubicBezTo>
                    <a:pt x="2090" y="5066"/>
                    <a:pt x="2358" y="4798"/>
                    <a:pt x="2688" y="4798"/>
                  </a:cubicBezTo>
                  <a:cubicBezTo>
                    <a:pt x="3018" y="4798"/>
                    <a:pt x="3286" y="5066"/>
                    <a:pt x="3286" y="5396"/>
                  </a:cubicBezTo>
                  <a:cubicBezTo>
                    <a:pt x="3286" y="5726"/>
                    <a:pt x="3018" y="5994"/>
                    <a:pt x="2688" y="5994"/>
                  </a:cubicBezTo>
                  <a:close/>
                  <a:moveTo>
                    <a:pt x="3544" y="1168"/>
                  </a:moveTo>
                  <a:cubicBezTo>
                    <a:pt x="3544" y="838"/>
                    <a:pt x="3811" y="570"/>
                    <a:pt x="4142" y="570"/>
                  </a:cubicBezTo>
                  <a:cubicBezTo>
                    <a:pt x="4472" y="570"/>
                    <a:pt x="4740" y="838"/>
                    <a:pt x="4740" y="1168"/>
                  </a:cubicBezTo>
                  <a:cubicBezTo>
                    <a:pt x="4740" y="1498"/>
                    <a:pt x="4472" y="1766"/>
                    <a:pt x="4142" y="1766"/>
                  </a:cubicBezTo>
                  <a:cubicBezTo>
                    <a:pt x="3811" y="1766"/>
                    <a:pt x="3544" y="1498"/>
                    <a:pt x="3544" y="1168"/>
                  </a:cubicBezTo>
                  <a:close/>
                  <a:moveTo>
                    <a:pt x="4446" y="5615"/>
                  </a:moveTo>
                  <a:cubicBezTo>
                    <a:pt x="4115" y="5615"/>
                    <a:pt x="3848" y="5347"/>
                    <a:pt x="3848" y="5017"/>
                  </a:cubicBezTo>
                  <a:cubicBezTo>
                    <a:pt x="3848" y="4687"/>
                    <a:pt x="4115" y="4419"/>
                    <a:pt x="4446" y="4419"/>
                  </a:cubicBezTo>
                  <a:cubicBezTo>
                    <a:pt x="4776" y="4419"/>
                    <a:pt x="5044" y="4687"/>
                    <a:pt x="5044" y="5017"/>
                  </a:cubicBezTo>
                  <a:cubicBezTo>
                    <a:pt x="5044" y="5347"/>
                    <a:pt x="4776" y="5615"/>
                    <a:pt x="4446" y="56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cxnSp>
        <p:nvCxnSpPr>
          <p:cNvPr id="32" name="直接连接符 31"/>
          <p:cNvCxnSpPr/>
          <p:nvPr/>
        </p:nvCxnSpPr>
        <p:spPr>
          <a:xfrm>
            <a:off x="479425" y="1798829"/>
            <a:ext cx="1123315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矩形 169"/>
          <p:cNvSpPr/>
          <p:nvPr/>
        </p:nvSpPr>
        <p:spPr>
          <a:xfrm>
            <a:off x="1807479" y="426821"/>
            <a:ext cx="4679817" cy="633270"/>
          </a:xfrm>
          <a:prstGeom prst="rect">
            <a:avLst/>
          </a:prstGeom>
        </p:spPr>
        <p:txBody>
          <a:bodyPr wrap="none" lIns="0" tIns="0" rIns="0" bIns="0" anchor="ctr" anchorCtr="0">
            <a:prstTxWarp prst="textPlain">
              <a:avLst/>
            </a:prstTxWarp>
            <a:noAutofit/>
          </a:bodyPr>
          <a:lstStyle/>
          <a:p>
            <a:r>
              <a:rPr lang="zh-CN" altLang="en-US" sz="6600" b="1" dirty="0">
                <a:solidFill>
                  <a:schemeClr val="accent2"/>
                </a:solidFill>
              </a:rPr>
              <a:t>人祸：人身保护与心理守护</a:t>
            </a:r>
          </a:p>
        </p:txBody>
      </p:sp>
      <p:grpSp>
        <p:nvGrpSpPr>
          <p:cNvPr id="11" name="组 10"/>
          <p:cNvGrpSpPr/>
          <p:nvPr/>
        </p:nvGrpSpPr>
        <p:grpSpPr>
          <a:xfrm>
            <a:off x="756963" y="5644825"/>
            <a:ext cx="10779988" cy="341100"/>
            <a:chOff x="756963" y="5644825"/>
            <a:chExt cx="10779988" cy="341100"/>
          </a:xfrm>
        </p:grpSpPr>
        <p:sp>
          <p:nvSpPr>
            <p:cNvPr id="64" name="矩形 63"/>
            <p:cNvSpPr/>
            <p:nvPr/>
          </p:nvSpPr>
          <p:spPr>
            <a:xfrm>
              <a:off x="5126850" y="5644825"/>
              <a:ext cx="2276049" cy="341100"/>
            </a:xfrm>
            <a:prstGeom prst="rect">
              <a:avLst/>
            </a:prstGeom>
          </p:spPr>
          <p:txBody>
            <a:bodyPr wrap="none" lIns="0" tIns="0" rIns="0" bIns="0" anchor="ctr">
              <a:noAutofit/>
            </a:bodyPr>
            <a:lstStyle/>
            <a:p>
              <a:pPr algn="ctr"/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756963" y="5644825"/>
              <a:ext cx="2851612" cy="341100"/>
            </a:xfrm>
            <a:prstGeom prst="rect">
              <a:avLst/>
            </a:prstGeom>
          </p:spPr>
          <p:txBody>
            <a:bodyPr wrap="none" lIns="0" tIns="0" rIns="0" bIns="0" anchor="ctr">
              <a:noAutofit/>
            </a:bodyPr>
            <a:lstStyle/>
            <a:p>
              <a:pPr algn="ctr"/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8685339" y="5644825"/>
              <a:ext cx="2851612" cy="341100"/>
            </a:xfrm>
            <a:prstGeom prst="rect">
              <a:avLst/>
            </a:prstGeom>
          </p:spPr>
          <p:txBody>
            <a:bodyPr wrap="none" lIns="0" tIns="0" rIns="0" bIns="0" anchor="ctr">
              <a:noAutofit/>
            </a:bodyPr>
            <a:lstStyle/>
            <a:p>
              <a:pPr algn="ctr"/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6523630" y="2852381"/>
            <a:ext cx="4517409" cy="34563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b="1" dirty="0">
              <a:solidFill>
                <a:schemeClr val="tx1"/>
              </a:solidFill>
            </a:endParaRPr>
          </a:p>
          <a:p>
            <a:r>
              <a:rPr lang="zh-CN" altLang="en-US" b="1" dirty="0">
                <a:solidFill>
                  <a:schemeClr val="tx1"/>
                </a:solidFill>
              </a:rPr>
              <a:t>电信诈骗</a:t>
            </a:r>
            <a:endParaRPr lang="en-US" altLang="zh-CN" b="1" dirty="0">
              <a:solidFill>
                <a:schemeClr val="tx1"/>
              </a:solidFill>
            </a:endParaRPr>
          </a:p>
          <a:p>
            <a:pPr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</a:rPr>
              <a:t>向留学生勒索诈骗</a:t>
            </a:r>
            <a:endParaRPr lang="en-US" altLang="zh-CN" dirty="0">
              <a:solidFill>
                <a:schemeClr val="tx1"/>
              </a:solidFill>
            </a:endParaRPr>
          </a:p>
          <a:p>
            <a:pPr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</a:rPr>
              <a:t>向在国内的家长朋友骗钱</a:t>
            </a:r>
            <a:endParaRPr lang="en-US" altLang="zh-CN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solidFill>
                <a:schemeClr val="tx1"/>
              </a:solidFill>
            </a:endParaRPr>
          </a:p>
          <a:p>
            <a:r>
              <a:rPr lang="zh-CN" altLang="en-US" b="1" dirty="0">
                <a:solidFill>
                  <a:schemeClr val="tx1"/>
                </a:solidFill>
              </a:rPr>
              <a:t>应对要点：</a:t>
            </a:r>
            <a:endParaRPr lang="en-US" altLang="zh-CN" b="1" dirty="0">
              <a:solidFill>
                <a:schemeClr val="tx1"/>
              </a:solidFill>
            </a:endParaRPr>
          </a:p>
          <a:p>
            <a:pPr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</a:rPr>
              <a:t>增加密码安全度，并定期更换</a:t>
            </a:r>
            <a:endParaRPr lang="en-US" altLang="zh-CN" dirty="0">
              <a:solidFill>
                <a:schemeClr val="tx1"/>
              </a:solidFill>
            </a:endParaRPr>
          </a:p>
          <a:p>
            <a:pPr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</a:rPr>
              <a:t>注意保护个人信息</a:t>
            </a:r>
            <a:endParaRPr lang="en-US" altLang="zh-CN" dirty="0">
              <a:solidFill>
                <a:schemeClr val="tx1"/>
              </a:solidFill>
            </a:endParaRPr>
          </a:p>
          <a:p>
            <a:pPr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</a:rPr>
              <a:t>关注当地中国大使馆的警示公告</a:t>
            </a:r>
            <a:endParaRPr lang="en-US" altLang="zh-CN" dirty="0">
              <a:solidFill>
                <a:schemeClr val="tx1"/>
              </a:solidFill>
            </a:endParaRPr>
          </a:p>
          <a:p>
            <a:pPr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</a:rPr>
              <a:t>提高对此类电话的警惕性</a:t>
            </a:r>
            <a:endParaRPr lang="en-US" altLang="zh-CN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solidFill>
                <a:schemeClr val="tx1"/>
              </a:solidFill>
            </a:endParaRPr>
          </a:p>
        </p:txBody>
      </p:sp>
      <p:grpSp>
        <p:nvGrpSpPr>
          <p:cNvPr id="26" name="组 10"/>
          <p:cNvGrpSpPr/>
          <p:nvPr/>
        </p:nvGrpSpPr>
        <p:grpSpPr>
          <a:xfrm>
            <a:off x="8463987" y="2449144"/>
            <a:ext cx="640139" cy="640140"/>
            <a:chOff x="10025359" y="622416"/>
            <a:chExt cx="640139" cy="640140"/>
          </a:xfrm>
        </p:grpSpPr>
        <p:grpSp>
          <p:nvGrpSpPr>
            <p:cNvPr id="27" name="组 9"/>
            <p:cNvGrpSpPr/>
            <p:nvPr/>
          </p:nvGrpSpPr>
          <p:grpSpPr>
            <a:xfrm>
              <a:off x="10025359" y="622416"/>
              <a:ext cx="640139" cy="640140"/>
              <a:chOff x="10025359" y="622416"/>
              <a:chExt cx="640139" cy="640140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10025359" y="622416"/>
                <a:ext cx="640139" cy="64014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</a:ln>
              <a:effectLst>
                <a:outerShdw sx="107000" sy="107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10077429" y="695029"/>
                <a:ext cx="507158" cy="4835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3" cstate="hq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2990" y="651632"/>
              <a:ext cx="444875" cy="542914"/>
            </a:xfrm>
            <a:prstGeom prst="rect">
              <a:avLst/>
            </a:prstGeom>
          </p:spPr>
        </p:pic>
      </p:grpSp>
      <p:sp>
        <p:nvSpPr>
          <p:cNvPr id="33" name="矩形 32"/>
          <p:cNvSpPr/>
          <p:nvPr/>
        </p:nvSpPr>
        <p:spPr>
          <a:xfrm>
            <a:off x="1228299" y="2895599"/>
            <a:ext cx="4710752" cy="34131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b="1" dirty="0">
              <a:solidFill>
                <a:schemeClr val="tx1"/>
              </a:solidFill>
            </a:endParaRPr>
          </a:p>
          <a:p>
            <a:r>
              <a:rPr lang="zh-CN" altLang="en-US" b="1" dirty="0">
                <a:solidFill>
                  <a:schemeClr val="tx1"/>
                </a:solidFill>
              </a:rPr>
              <a:t>荞麦过敏</a:t>
            </a:r>
            <a:endParaRPr lang="en-US" altLang="zh-CN" b="1" dirty="0">
              <a:solidFill>
                <a:schemeClr val="tx1"/>
              </a:solidFill>
            </a:endParaRPr>
          </a:p>
          <a:p>
            <a:pPr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</a:rPr>
              <a:t>突发严重过敏反应</a:t>
            </a:r>
            <a:endParaRPr lang="en-US" altLang="zh-CN" dirty="0">
              <a:solidFill>
                <a:schemeClr val="tx1"/>
              </a:solidFill>
            </a:endParaRPr>
          </a:p>
          <a:p>
            <a:pPr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</a:rPr>
              <a:t>紧急送医救治</a:t>
            </a:r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>
              <a:solidFill>
                <a:schemeClr val="tx1"/>
              </a:solidFill>
            </a:endParaRPr>
          </a:p>
          <a:p>
            <a:r>
              <a:rPr lang="zh-CN" altLang="en-US" b="1" dirty="0">
                <a:solidFill>
                  <a:schemeClr val="tx1"/>
                </a:solidFill>
              </a:rPr>
              <a:t>应对要点：</a:t>
            </a:r>
            <a:endParaRPr lang="en-US" altLang="zh-CN" b="1" dirty="0">
              <a:solidFill>
                <a:schemeClr val="tx1"/>
              </a:solidFill>
            </a:endParaRPr>
          </a:p>
          <a:p>
            <a:pPr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</a:rPr>
              <a:t>牢记当地的急救电话</a:t>
            </a:r>
            <a:endParaRPr lang="en-US" altLang="zh-CN" dirty="0">
              <a:solidFill>
                <a:schemeClr val="tx1"/>
              </a:solidFill>
            </a:endParaRPr>
          </a:p>
          <a:p>
            <a:pPr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</a:rPr>
              <a:t>当地紧急联系人</a:t>
            </a:r>
            <a:endParaRPr lang="en-US" altLang="zh-CN" dirty="0">
              <a:solidFill>
                <a:schemeClr val="tx1"/>
              </a:solidFill>
            </a:endParaRPr>
          </a:p>
          <a:p>
            <a:pPr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</a:rPr>
              <a:t>医院就诊的陪同</a:t>
            </a:r>
            <a:endParaRPr lang="en-US" altLang="zh-CN" dirty="0">
              <a:solidFill>
                <a:schemeClr val="tx1"/>
              </a:solidFill>
            </a:endParaRPr>
          </a:p>
          <a:p>
            <a:pPr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</a:rPr>
              <a:t>保险理赔事宜</a:t>
            </a:r>
            <a:endParaRPr lang="en-US" altLang="zh-CN" dirty="0">
              <a:solidFill>
                <a:schemeClr val="tx1"/>
              </a:solidFill>
            </a:endParaRPr>
          </a:p>
        </p:txBody>
      </p:sp>
      <p:grpSp>
        <p:nvGrpSpPr>
          <p:cNvPr id="17" name="组 6"/>
          <p:cNvGrpSpPr/>
          <p:nvPr/>
        </p:nvGrpSpPr>
        <p:grpSpPr>
          <a:xfrm>
            <a:off x="3147700" y="2561440"/>
            <a:ext cx="640139" cy="640140"/>
            <a:chOff x="5995494" y="4448182"/>
            <a:chExt cx="640139" cy="640140"/>
          </a:xfrm>
        </p:grpSpPr>
        <p:grpSp>
          <p:nvGrpSpPr>
            <p:cNvPr id="19" name="组 5"/>
            <p:cNvGrpSpPr/>
            <p:nvPr/>
          </p:nvGrpSpPr>
          <p:grpSpPr>
            <a:xfrm>
              <a:off x="5995494" y="4448182"/>
              <a:ext cx="640139" cy="640140"/>
              <a:chOff x="5995494" y="4448182"/>
              <a:chExt cx="640139" cy="640140"/>
            </a:xfrm>
          </p:grpSpPr>
          <p:grpSp>
            <p:nvGrpSpPr>
              <p:cNvPr id="22" name="组合 21"/>
              <p:cNvGrpSpPr/>
              <p:nvPr/>
            </p:nvGrpSpPr>
            <p:grpSpPr>
              <a:xfrm>
                <a:off x="5995494" y="4448182"/>
                <a:ext cx="640139" cy="640140"/>
                <a:chOff x="3159816" y="2623915"/>
                <a:chExt cx="640139" cy="640140"/>
              </a:xfrm>
            </p:grpSpPr>
            <p:sp>
              <p:nvSpPr>
                <p:cNvPr id="24" name="椭圆 23"/>
                <p:cNvSpPr/>
                <p:nvPr/>
              </p:nvSpPr>
              <p:spPr>
                <a:xfrm>
                  <a:off x="3159816" y="2623915"/>
                  <a:ext cx="640139" cy="640140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accent2"/>
                  </a:solidFill>
                </a:ln>
                <a:effectLst>
                  <a:outerShdw sx="107000" sy="107000" algn="ctr" rotWithShape="0">
                    <a:schemeClr val="bg1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25" name="椭圆 20"/>
                <p:cNvSpPr/>
                <p:nvPr/>
              </p:nvSpPr>
              <p:spPr>
                <a:xfrm>
                  <a:off x="3368294" y="2756897"/>
                  <a:ext cx="223182" cy="374176"/>
                </a:xfrm>
                <a:custGeom>
                  <a:avLst/>
                  <a:gdLst>
                    <a:gd name="connsiteX0" fmla="*/ 74394 w 361930"/>
                    <a:gd name="connsiteY0" fmla="*/ 308756 h 606792"/>
                    <a:gd name="connsiteX1" fmla="*/ 180911 w 361930"/>
                    <a:gd name="connsiteY1" fmla="*/ 401783 h 606792"/>
                    <a:gd name="connsiteX2" fmla="*/ 287537 w 361930"/>
                    <a:gd name="connsiteY2" fmla="*/ 308756 h 606792"/>
                    <a:gd name="connsiteX3" fmla="*/ 73418 w 361930"/>
                    <a:gd name="connsiteY3" fmla="*/ 245835 h 606792"/>
                    <a:gd name="connsiteX4" fmla="*/ 73418 w 361930"/>
                    <a:gd name="connsiteY4" fmla="*/ 279948 h 606792"/>
                    <a:gd name="connsiteX5" fmla="*/ 288513 w 361930"/>
                    <a:gd name="connsiteY5" fmla="*/ 279948 h 606792"/>
                    <a:gd name="connsiteX6" fmla="*/ 288513 w 361930"/>
                    <a:gd name="connsiteY6" fmla="*/ 245835 h 606792"/>
                    <a:gd name="connsiteX7" fmla="*/ 14425 w 361930"/>
                    <a:gd name="connsiteY7" fmla="*/ 196454 h 606792"/>
                    <a:gd name="connsiteX8" fmla="*/ 28850 w 361930"/>
                    <a:gd name="connsiteY8" fmla="*/ 210966 h 606792"/>
                    <a:gd name="connsiteX9" fmla="*/ 28850 w 361930"/>
                    <a:gd name="connsiteY9" fmla="*/ 299011 h 606792"/>
                    <a:gd name="connsiteX10" fmla="*/ 180911 w 361930"/>
                    <a:gd name="connsiteY10" fmla="*/ 450844 h 606792"/>
                    <a:gd name="connsiteX11" fmla="*/ 333080 w 361930"/>
                    <a:gd name="connsiteY11" fmla="*/ 299011 h 606792"/>
                    <a:gd name="connsiteX12" fmla="*/ 333080 w 361930"/>
                    <a:gd name="connsiteY12" fmla="*/ 210966 h 606792"/>
                    <a:gd name="connsiteX13" fmla="*/ 347505 w 361930"/>
                    <a:gd name="connsiteY13" fmla="*/ 196454 h 606792"/>
                    <a:gd name="connsiteX14" fmla="*/ 361930 w 361930"/>
                    <a:gd name="connsiteY14" fmla="*/ 210966 h 606792"/>
                    <a:gd name="connsiteX15" fmla="*/ 361930 w 361930"/>
                    <a:gd name="connsiteY15" fmla="*/ 299011 h 606792"/>
                    <a:gd name="connsiteX16" fmla="*/ 195445 w 361930"/>
                    <a:gd name="connsiteY16" fmla="*/ 479110 h 606792"/>
                    <a:gd name="connsiteX17" fmla="*/ 195445 w 361930"/>
                    <a:gd name="connsiteY17" fmla="*/ 577877 h 606792"/>
                    <a:gd name="connsiteX18" fmla="*/ 281995 w 361930"/>
                    <a:gd name="connsiteY18" fmla="*/ 577877 h 606792"/>
                    <a:gd name="connsiteX19" fmla="*/ 296421 w 361930"/>
                    <a:gd name="connsiteY19" fmla="*/ 592280 h 606792"/>
                    <a:gd name="connsiteX20" fmla="*/ 281995 w 361930"/>
                    <a:gd name="connsiteY20" fmla="*/ 606792 h 606792"/>
                    <a:gd name="connsiteX21" fmla="*/ 79935 w 361930"/>
                    <a:gd name="connsiteY21" fmla="*/ 606792 h 606792"/>
                    <a:gd name="connsiteX22" fmla="*/ 65510 w 361930"/>
                    <a:gd name="connsiteY22" fmla="*/ 592280 h 606792"/>
                    <a:gd name="connsiteX23" fmla="*/ 79935 w 361930"/>
                    <a:gd name="connsiteY23" fmla="*/ 577877 h 606792"/>
                    <a:gd name="connsiteX24" fmla="*/ 166486 w 361930"/>
                    <a:gd name="connsiteY24" fmla="*/ 577877 h 606792"/>
                    <a:gd name="connsiteX25" fmla="*/ 166486 w 361930"/>
                    <a:gd name="connsiteY25" fmla="*/ 479110 h 606792"/>
                    <a:gd name="connsiteX26" fmla="*/ 0 w 361930"/>
                    <a:gd name="connsiteY26" fmla="*/ 299011 h 606792"/>
                    <a:gd name="connsiteX27" fmla="*/ 0 w 361930"/>
                    <a:gd name="connsiteY27" fmla="*/ 210966 h 606792"/>
                    <a:gd name="connsiteX28" fmla="*/ 14425 w 361930"/>
                    <a:gd name="connsiteY28" fmla="*/ 196454 h 606792"/>
                    <a:gd name="connsiteX29" fmla="*/ 166485 w 361930"/>
                    <a:gd name="connsiteY29" fmla="*/ 29890 h 606792"/>
                    <a:gd name="connsiteX30" fmla="*/ 126568 w 361930"/>
                    <a:gd name="connsiteY30" fmla="*/ 43644 h 606792"/>
                    <a:gd name="connsiteX31" fmla="*/ 128195 w 361930"/>
                    <a:gd name="connsiteY31" fmla="*/ 50250 h 606792"/>
                    <a:gd name="connsiteX32" fmla="*/ 128195 w 361930"/>
                    <a:gd name="connsiteY32" fmla="*/ 124000 h 606792"/>
                    <a:gd name="connsiteX33" fmla="*/ 113660 w 361930"/>
                    <a:gd name="connsiteY33" fmla="*/ 138404 h 606792"/>
                    <a:gd name="connsiteX34" fmla="*/ 99233 w 361930"/>
                    <a:gd name="connsiteY34" fmla="*/ 124000 h 606792"/>
                    <a:gd name="connsiteX35" fmla="*/ 99233 w 361930"/>
                    <a:gd name="connsiteY35" fmla="*/ 66603 h 606792"/>
                    <a:gd name="connsiteX36" fmla="*/ 73418 w 361930"/>
                    <a:gd name="connsiteY36" fmla="*/ 136238 h 606792"/>
                    <a:gd name="connsiteX37" fmla="*/ 73418 w 361930"/>
                    <a:gd name="connsiteY37" fmla="*/ 216919 h 606792"/>
                    <a:gd name="connsiteX38" fmla="*/ 288513 w 361930"/>
                    <a:gd name="connsiteY38" fmla="*/ 216919 h 606792"/>
                    <a:gd name="connsiteX39" fmla="*/ 288513 w 361930"/>
                    <a:gd name="connsiteY39" fmla="*/ 136238 h 606792"/>
                    <a:gd name="connsiteX40" fmla="*/ 262697 w 361930"/>
                    <a:gd name="connsiteY40" fmla="*/ 66603 h 606792"/>
                    <a:gd name="connsiteX41" fmla="*/ 262697 w 361930"/>
                    <a:gd name="connsiteY41" fmla="*/ 124000 h 606792"/>
                    <a:gd name="connsiteX42" fmla="*/ 248271 w 361930"/>
                    <a:gd name="connsiteY42" fmla="*/ 138404 h 606792"/>
                    <a:gd name="connsiteX43" fmla="*/ 233736 w 361930"/>
                    <a:gd name="connsiteY43" fmla="*/ 124000 h 606792"/>
                    <a:gd name="connsiteX44" fmla="*/ 233736 w 361930"/>
                    <a:gd name="connsiteY44" fmla="*/ 50250 h 606792"/>
                    <a:gd name="connsiteX45" fmla="*/ 235363 w 361930"/>
                    <a:gd name="connsiteY45" fmla="*/ 43644 h 606792"/>
                    <a:gd name="connsiteX46" fmla="*/ 195446 w 361930"/>
                    <a:gd name="connsiteY46" fmla="*/ 29890 h 606792"/>
                    <a:gd name="connsiteX47" fmla="*/ 195446 w 361930"/>
                    <a:gd name="connsiteY47" fmla="*/ 124000 h 606792"/>
                    <a:gd name="connsiteX48" fmla="*/ 180911 w 361930"/>
                    <a:gd name="connsiteY48" fmla="*/ 138404 h 606792"/>
                    <a:gd name="connsiteX49" fmla="*/ 166485 w 361930"/>
                    <a:gd name="connsiteY49" fmla="*/ 124000 h 606792"/>
                    <a:gd name="connsiteX50" fmla="*/ 180911 w 361930"/>
                    <a:gd name="connsiteY50" fmla="*/ 0 h 606792"/>
                    <a:gd name="connsiteX51" fmla="*/ 317474 w 361930"/>
                    <a:gd name="connsiteY51" fmla="*/ 136238 h 606792"/>
                    <a:gd name="connsiteX52" fmla="*/ 317474 w 361930"/>
                    <a:gd name="connsiteY52" fmla="*/ 294352 h 606792"/>
                    <a:gd name="connsiteX53" fmla="*/ 180911 w 361930"/>
                    <a:gd name="connsiteY53" fmla="*/ 430590 h 606792"/>
                    <a:gd name="connsiteX54" fmla="*/ 44456 w 361930"/>
                    <a:gd name="connsiteY54" fmla="*/ 294352 h 606792"/>
                    <a:gd name="connsiteX55" fmla="*/ 44456 w 361930"/>
                    <a:gd name="connsiteY55" fmla="*/ 136238 h 606792"/>
                    <a:gd name="connsiteX56" fmla="*/ 180911 w 361930"/>
                    <a:gd name="connsiteY56" fmla="*/ 0 h 60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</a:cxnLst>
                  <a:rect l="l" t="t" r="r" b="b"/>
                  <a:pathLst>
                    <a:path w="361930" h="606792">
                      <a:moveTo>
                        <a:pt x="74394" y="308756"/>
                      </a:moveTo>
                      <a:cubicBezTo>
                        <a:pt x="81444" y="361171"/>
                        <a:pt x="126568" y="401783"/>
                        <a:pt x="180911" y="401783"/>
                      </a:cubicBezTo>
                      <a:cubicBezTo>
                        <a:pt x="235363" y="401783"/>
                        <a:pt x="280378" y="361171"/>
                        <a:pt x="287537" y="308756"/>
                      </a:cubicBezTo>
                      <a:close/>
                      <a:moveTo>
                        <a:pt x="73418" y="245835"/>
                      </a:moveTo>
                      <a:lnTo>
                        <a:pt x="73418" y="279948"/>
                      </a:lnTo>
                      <a:lnTo>
                        <a:pt x="288513" y="279948"/>
                      </a:lnTo>
                      <a:lnTo>
                        <a:pt x="288513" y="245835"/>
                      </a:lnTo>
                      <a:close/>
                      <a:moveTo>
                        <a:pt x="14425" y="196454"/>
                      </a:moveTo>
                      <a:cubicBezTo>
                        <a:pt x="22342" y="196454"/>
                        <a:pt x="28850" y="202952"/>
                        <a:pt x="28850" y="210966"/>
                      </a:cubicBezTo>
                      <a:lnTo>
                        <a:pt x="28850" y="299011"/>
                      </a:lnTo>
                      <a:cubicBezTo>
                        <a:pt x="28850" y="382725"/>
                        <a:pt x="97072" y="450844"/>
                        <a:pt x="180911" y="450844"/>
                      </a:cubicBezTo>
                      <a:cubicBezTo>
                        <a:pt x="264859" y="450844"/>
                        <a:pt x="333080" y="382725"/>
                        <a:pt x="333080" y="299011"/>
                      </a:cubicBezTo>
                      <a:lnTo>
                        <a:pt x="333080" y="210966"/>
                      </a:lnTo>
                      <a:cubicBezTo>
                        <a:pt x="333080" y="202952"/>
                        <a:pt x="339479" y="196454"/>
                        <a:pt x="347505" y="196454"/>
                      </a:cubicBezTo>
                      <a:cubicBezTo>
                        <a:pt x="355531" y="196454"/>
                        <a:pt x="361930" y="202952"/>
                        <a:pt x="361930" y="210966"/>
                      </a:cubicBezTo>
                      <a:lnTo>
                        <a:pt x="361930" y="299011"/>
                      </a:lnTo>
                      <a:cubicBezTo>
                        <a:pt x="361930" y="393771"/>
                        <a:pt x="288503" y="471745"/>
                        <a:pt x="195445" y="479110"/>
                      </a:cubicBezTo>
                      <a:lnTo>
                        <a:pt x="195445" y="577877"/>
                      </a:lnTo>
                      <a:lnTo>
                        <a:pt x="281995" y="577877"/>
                      </a:lnTo>
                      <a:cubicBezTo>
                        <a:pt x="289913" y="577877"/>
                        <a:pt x="296421" y="584375"/>
                        <a:pt x="296421" y="592280"/>
                      </a:cubicBezTo>
                      <a:cubicBezTo>
                        <a:pt x="296421" y="600294"/>
                        <a:pt x="289913" y="606792"/>
                        <a:pt x="281995" y="606792"/>
                      </a:cubicBezTo>
                      <a:lnTo>
                        <a:pt x="79935" y="606792"/>
                      </a:lnTo>
                      <a:cubicBezTo>
                        <a:pt x="72017" y="606792"/>
                        <a:pt x="65510" y="600294"/>
                        <a:pt x="65510" y="592280"/>
                      </a:cubicBezTo>
                      <a:cubicBezTo>
                        <a:pt x="65510" y="584375"/>
                        <a:pt x="72017" y="577877"/>
                        <a:pt x="79935" y="577877"/>
                      </a:cubicBezTo>
                      <a:lnTo>
                        <a:pt x="166486" y="577877"/>
                      </a:lnTo>
                      <a:lnTo>
                        <a:pt x="166486" y="479110"/>
                      </a:lnTo>
                      <a:cubicBezTo>
                        <a:pt x="73427" y="471745"/>
                        <a:pt x="0" y="393771"/>
                        <a:pt x="0" y="299011"/>
                      </a:cubicBezTo>
                      <a:lnTo>
                        <a:pt x="0" y="210966"/>
                      </a:lnTo>
                      <a:cubicBezTo>
                        <a:pt x="0" y="202952"/>
                        <a:pt x="6399" y="196454"/>
                        <a:pt x="14425" y="196454"/>
                      </a:cubicBezTo>
                      <a:close/>
                      <a:moveTo>
                        <a:pt x="166485" y="29890"/>
                      </a:moveTo>
                      <a:cubicBezTo>
                        <a:pt x="152058" y="31839"/>
                        <a:pt x="138608" y="36604"/>
                        <a:pt x="126568" y="43644"/>
                      </a:cubicBezTo>
                      <a:cubicBezTo>
                        <a:pt x="127544" y="45701"/>
                        <a:pt x="128195" y="47867"/>
                        <a:pt x="128195" y="50250"/>
                      </a:cubicBezTo>
                      <a:lnTo>
                        <a:pt x="128195" y="124000"/>
                      </a:lnTo>
                      <a:cubicBezTo>
                        <a:pt x="128195" y="132014"/>
                        <a:pt x="121687" y="138404"/>
                        <a:pt x="113660" y="138404"/>
                      </a:cubicBezTo>
                      <a:cubicBezTo>
                        <a:pt x="105742" y="138404"/>
                        <a:pt x="99233" y="132014"/>
                        <a:pt x="99233" y="124000"/>
                      </a:cubicBezTo>
                      <a:lnTo>
                        <a:pt x="99233" y="66603"/>
                      </a:lnTo>
                      <a:cubicBezTo>
                        <a:pt x="83180" y="85338"/>
                        <a:pt x="73418" y="109705"/>
                        <a:pt x="73418" y="136238"/>
                      </a:cubicBezTo>
                      <a:lnTo>
                        <a:pt x="73418" y="216919"/>
                      </a:lnTo>
                      <a:lnTo>
                        <a:pt x="288513" y="216919"/>
                      </a:lnTo>
                      <a:lnTo>
                        <a:pt x="288513" y="136238"/>
                      </a:lnTo>
                      <a:cubicBezTo>
                        <a:pt x="288513" y="109705"/>
                        <a:pt x="278751" y="85338"/>
                        <a:pt x="262697" y="66603"/>
                      </a:cubicBezTo>
                      <a:lnTo>
                        <a:pt x="262697" y="124000"/>
                      </a:lnTo>
                      <a:cubicBezTo>
                        <a:pt x="262697" y="132014"/>
                        <a:pt x="256189" y="138404"/>
                        <a:pt x="248271" y="138404"/>
                      </a:cubicBezTo>
                      <a:cubicBezTo>
                        <a:pt x="240244" y="138404"/>
                        <a:pt x="233736" y="132014"/>
                        <a:pt x="233736" y="124000"/>
                      </a:cubicBezTo>
                      <a:lnTo>
                        <a:pt x="233736" y="50250"/>
                      </a:lnTo>
                      <a:cubicBezTo>
                        <a:pt x="233736" y="47867"/>
                        <a:pt x="234387" y="45701"/>
                        <a:pt x="235363" y="43644"/>
                      </a:cubicBezTo>
                      <a:cubicBezTo>
                        <a:pt x="223323" y="36604"/>
                        <a:pt x="209872" y="31839"/>
                        <a:pt x="195446" y="29890"/>
                      </a:cubicBezTo>
                      <a:lnTo>
                        <a:pt x="195446" y="124000"/>
                      </a:lnTo>
                      <a:cubicBezTo>
                        <a:pt x="195446" y="132014"/>
                        <a:pt x="188938" y="138404"/>
                        <a:pt x="180911" y="138404"/>
                      </a:cubicBezTo>
                      <a:cubicBezTo>
                        <a:pt x="172993" y="138404"/>
                        <a:pt x="166485" y="132014"/>
                        <a:pt x="166485" y="124000"/>
                      </a:cubicBezTo>
                      <a:close/>
                      <a:moveTo>
                        <a:pt x="180911" y="0"/>
                      </a:moveTo>
                      <a:cubicBezTo>
                        <a:pt x="256189" y="0"/>
                        <a:pt x="317474" y="61080"/>
                        <a:pt x="317474" y="136238"/>
                      </a:cubicBezTo>
                      <a:lnTo>
                        <a:pt x="317474" y="294352"/>
                      </a:lnTo>
                      <a:cubicBezTo>
                        <a:pt x="317474" y="369510"/>
                        <a:pt x="256189" y="430590"/>
                        <a:pt x="180911" y="430590"/>
                      </a:cubicBezTo>
                      <a:cubicBezTo>
                        <a:pt x="105742" y="430590"/>
                        <a:pt x="44456" y="369510"/>
                        <a:pt x="44456" y="294352"/>
                      </a:cubicBezTo>
                      <a:lnTo>
                        <a:pt x="44456" y="136238"/>
                      </a:lnTo>
                      <a:cubicBezTo>
                        <a:pt x="44456" y="61080"/>
                        <a:pt x="105742" y="0"/>
                        <a:pt x="18091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3" name="椭圆 22"/>
              <p:cNvSpPr/>
              <p:nvPr/>
            </p:nvSpPr>
            <p:spPr>
              <a:xfrm>
                <a:off x="6049326" y="4519396"/>
                <a:ext cx="517234" cy="49771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9345" y="4519396"/>
              <a:ext cx="472436" cy="47243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79425" y="368300"/>
            <a:ext cx="1231107" cy="1231107"/>
            <a:chOff x="479425" y="3713285"/>
            <a:chExt cx="1914525" cy="1914525"/>
          </a:xfrm>
        </p:grpSpPr>
        <p:sp>
          <p:nvSpPr>
            <p:cNvPr id="5" name="椭圆 4"/>
            <p:cNvSpPr/>
            <p:nvPr/>
          </p:nvSpPr>
          <p:spPr>
            <a:xfrm>
              <a:off x="479425" y="3713285"/>
              <a:ext cx="1914525" cy="1914525"/>
            </a:xfrm>
            <a:prstGeom prst="ellipse">
              <a:avLst/>
            </a:prstGeom>
            <a:solidFill>
              <a:schemeClr val="accent2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3600" b="1"/>
            </a:p>
          </p:txBody>
        </p:sp>
        <p:sp>
          <p:nvSpPr>
            <p:cNvPr id="18" name="椭圆 2"/>
            <p:cNvSpPr/>
            <p:nvPr/>
          </p:nvSpPr>
          <p:spPr>
            <a:xfrm>
              <a:off x="911031" y="4089976"/>
              <a:ext cx="1051311" cy="1161142"/>
            </a:xfrm>
            <a:custGeom>
              <a:avLst/>
              <a:gdLst>
                <a:gd name="T0" fmla="*/ 6358 w 6390"/>
                <a:gd name="T1" fmla="*/ 4216 h 7067"/>
                <a:gd name="T2" fmla="*/ 6039 w 6390"/>
                <a:gd name="T3" fmla="*/ 790 h 7067"/>
                <a:gd name="T4" fmla="*/ 5338 w 6390"/>
                <a:gd name="T5" fmla="*/ 85 h 7067"/>
                <a:gd name="T6" fmla="*/ 1695 w 6390"/>
                <a:gd name="T7" fmla="*/ 1251 h 7067"/>
                <a:gd name="T8" fmla="*/ 1134 w 6390"/>
                <a:gd name="T9" fmla="*/ 5906 h 7067"/>
                <a:gd name="T10" fmla="*/ 5801 w 6390"/>
                <a:gd name="T11" fmla="*/ 5455 h 7067"/>
                <a:gd name="T12" fmla="*/ 6059 w 6390"/>
                <a:gd name="T13" fmla="*/ 5161 h 7067"/>
                <a:gd name="T14" fmla="*/ 6358 w 6390"/>
                <a:gd name="T15" fmla="*/ 4216 h 7067"/>
                <a:gd name="T16" fmla="*/ 2399 w 6390"/>
                <a:gd name="T17" fmla="*/ 1598 h 7067"/>
                <a:gd name="T18" fmla="*/ 2997 w 6390"/>
                <a:gd name="T19" fmla="*/ 2196 h 7067"/>
                <a:gd name="T20" fmla="*/ 2399 w 6390"/>
                <a:gd name="T21" fmla="*/ 2794 h 7067"/>
                <a:gd name="T22" fmla="*/ 1800 w 6390"/>
                <a:gd name="T23" fmla="*/ 2196 h 7067"/>
                <a:gd name="T24" fmla="*/ 2399 w 6390"/>
                <a:gd name="T25" fmla="*/ 1598 h 7067"/>
                <a:gd name="T26" fmla="*/ 1647 w 6390"/>
                <a:gd name="T27" fmla="*/ 4555 h 7067"/>
                <a:gd name="T28" fmla="*/ 1049 w 6390"/>
                <a:gd name="T29" fmla="*/ 3957 h 7067"/>
                <a:gd name="T30" fmla="*/ 1647 w 6390"/>
                <a:gd name="T31" fmla="*/ 3359 h 7067"/>
                <a:gd name="T32" fmla="*/ 2246 w 6390"/>
                <a:gd name="T33" fmla="*/ 3957 h 7067"/>
                <a:gd name="T34" fmla="*/ 1647 w 6390"/>
                <a:gd name="T35" fmla="*/ 4555 h 7067"/>
                <a:gd name="T36" fmla="*/ 2688 w 6390"/>
                <a:gd name="T37" fmla="*/ 5994 h 7067"/>
                <a:gd name="T38" fmla="*/ 2090 w 6390"/>
                <a:gd name="T39" fmla="*/ 5396 h 7067"/>
                <a:gd name="T40" fmla="*/ 2688 w 6390"/>
                <a:gd name="T41" fmla="*/ 4798 h 7067"/>
                <a:gd name="T42" fmla="*/ 3286 w 6390"/>
                <a:gd name="T43" fmla="*/ 5396 h 7067"/>
                <a:gd name="T44" fmla="*/ 2688 w 6390"/>
                <a:gd name="T45" fmla="*/ 5994 h 7067"/>
                <a:gd name="T46" fmla="*/ 3544 w 6390"/>
                <a:gd name="T47" fmla="*/ 1168 h 7067"/>
                <a:gd name="T48" fmla="*/ 4142 w 6390"/>
                <a:gd name="T49" fmla="*/ 570 h 7067"/>
                <a:gd name="T50" fmla="*/ 4740 w 6390"/>
                <a:gd name="T51" fmla="*/ 1168 h 7067"/>
                <a:gd name="T52" fmla="*/ 4142 w 6390"/>
                <a:gd name="T53" fmla="*/ 1766 h 7067"/>
                <a:gd name="T54" fmla="*/ 3544 w 6390"/>
                <a:gd name="T55" fmla="*/ 1168 h 7067"/>
                <a:gd name="T56" fmla="*/ 4446 w 6390"/>
                <a:gd name="T57" fmla="*/ 5615 h 7067"/>
                <a:gd name="T58" fmla="*/ 3848 w 6390"/>
                <a:gd name="T59" fmla="*/ 5017 h 7067"/>
                <a:gd name="T60" fmla="*/ 4446 w 6390"/>
                <a:gd name="T61" fmla="*/ 4419 h 7067"/>
                <a:gd name="T62" fmla="*/ 5044 w 6390"/>
                <a:gd name="T63" fmla="*/ 5017 h 7067"/>
                <a:gd name="T64" fmla="*/ 4446 w 6390"/>
                <a:gd name="T65" fmla="*/ 5615 h 7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390" h="7067">
                  <a:moveTo>
                    <a:pt x="6358" y="4216"/>
                  </a:moveTo>
                  <a:lnTo>
                    <a:pt x="6039" y="790"/>
                  </a:lnTo>
                  <a:cubicBezTo>
                    <a:pt x="6004" y="417"/>
                    <a:pt x="5710" y="121"/>
                    <a:pt x="5338" y="85"/>
                  </a:cubicBezTo>
                  <a:cubicBezTo>
                    <a:pt x="4473" y="0"/>
                    <a:pt x="2946" y="219"/>
                    <a:pt x="1695" y="1251"/>
                  </a:cubicBezTo>
                  <a:cubicBezTo>
                    <a:pt x="139" y="2536"/>
                    <a:pt x="0" y="4746"/>
                    <a:pt x="1134" y="5906"/>
                  </a:cubicBezTo>
                  <a:cubicBezTo>
                    <a:pt x="2267" y="7067"/>
                    <a:pt x="4357" y="6865"/>
                    <a:pt x="5801" y="5455"/>
                  </a:cubicBezTo>
                  <a:cubicBezTo>
                    <a:pt x="5801" y="5455"/>
                    <a:pt x="5920" y="5323"/>
                    <a:pt x="6059" y="5161"/>
                  </a:cubicBezTo>
                  <a:cubicBezTo>
                    <a:pt x="6282" y="4899"/>
                    <a:pt x="6390" y="4558"/>
                    <a:pt x="6358" y="4216"/>
                  </a:cubicBezTo>
                  <a:close/>
                  <a:moveTo>
                    <a:pt x="2399" y="1598"/>
                  </a:moveTo>
                  <a:cubicBezTo>
                    <a:pt x="2729" y="1598"/>
                    <a:pt x="2997" y="1865"/>
                    <a:pt x="2997" y="2196"/>
                  </a:cubicBezTo>
                  <a:cubicBezTo>
                    <a:pt x="2997" y="2526"/>
                    <a:pt x="2729" y="2794"/>
                    <a:pt x="2399" y="2794"/>
                  </a:cubicBezTo>
                  <a:cubicBezTo>
                    <a:pt x="2068" y="2794"/>
                    <a:pt x="1800" y="2526"/>
                    <a:pt x="1800" y="2196"/>
                  </a:cubicBezTo>
                  <a:cubicBezTo>
                    <a:pt x="1800" y="1865"/>
                    <a:pt x="2068" y="1598"/>
                    <a:pt x="2399" y="1598"/>
                  </a:cubicBezTo>
                  <a:close/>
                  <a:moveTo>
                    <a:pt x="1647" y="4555"/>
                  </a:moveTo>
                  <a:cubicBezTo>
                    <a:pt x="1317" y="4555"/>
                    <a:pt x="1049" y="4288"/>
                    <a:pt x="1049" y="3957"/>
                  </a:cubicBezTo>
                  <a:cubicBezTo>
                    <a:pt x="1049" y="3627"/>
                    <a:pt x="1317" y="3359"/>
                    <a:pt x="1647" y="3359"/>
                  </a:cubicBezTo>
                  <a:cubicBezTo>
                    <a:pt x="1978" y="3359"/>
                    <a:pt x="2246" y="3627"/>
                    <a:pt x="2246" y="3957"/>
                  </a:cubicBezTo>
                  <a:cubicBezTo>
                    <a:pt x="2246" y="4288"/>
                    <a:pt x="1978" y="4555"/>
                    <a:pt x="1647" y="4555"/>
                  </a:cubicBezTo>
                  <a:close/>
                  <a:moveTo>
                    <a:pt x="2688" y="5994"/>
                  </a:moveTo>
                  <a:cubicBezTo>
                    <a:pt x="2358" y="5994"/>
                    <a:pt x="2090" y="5726"/>
                    <a:pt x="2090" y="5396"/>
                  </a:cubicBezTo>
                  <a:cubicBezTo>
                    <a:pt x="2090" y="5066"/>
                    <a:pt x="2358" y="4798"/>
                    <a:pt x="2688" y="4798"/>
                  </a:cubicBezTo>
                  <a:cubicBezTo>
                    <a:pt x="3018" y="4798"/>
                    <a:pt x="3286" y="5066"/>
                    <a:pt x="3286" y="5396"/>
                  </a:cubicBezTo>
                  <a:cubicBezTo>
                    <a:pt x="3286" y="5726"/>
                    <a:pt x="3018" y="5994"/>
                    <a:pt x="2688" y="5994"/>
                  </a:cubicBezTo>
                  <a:close/>
                  <a:moveTo>
                    <a:pt x="3544" y="1168"/>
                  </a:moveTo>
                  <a:cubicBezTo>
                    <a:pt x="3544" y="838"/>
                    <a:pt x="3811" y="570"/>
                    <a:pt x="4142" y="570"/>
                  </a:cubicBezTo>
                  <a:cubicBezTo>
                    <a:pt x="4472" y="570"/>
                    <a:pt x="4740" y="838"/>
                    <a:pt x="4740" y="1168"/>
                  </a:cubicBezTo>
                  <a:cubicBezTo>
                    <a:pt x="4740" y="1498"/>
                    <a:pt x="4472" y="1766"/>
                    <a:pt x="4142" y="1766"/>
                  </a:cubicBezTo>
                  <a:cubicBezTo>
                    <a:pt x="3811" y="1766"/>
                    <a:pt x="3544" y="1498"/>
                    <a:pt x="3544" y="1168"/>
                  </a:cubicBezTo>
                  <a:close/>
                  <a:moveTo>
                    <a:pt x="4446" y="5615"/>
                  </a:moveTo>
                  <a:cubicBezTo>
                    <a:pt x="4115" y="5615"/>
                    <a:pt x="3848" y="5347"/>
                    <a:pt x="3848" y="5017"/>
                  </a:cubicBezTo>
                  <a:cubicBezTo>
                    <a:pt x="3848" y="4687"/>
                    <a:pt x="4115" y="4419"/>
                    <a:pt x="4446" y="4419"/>
                  </a:cubicBezTo>
                  <a:cubicBezTo>
                    <a:pt x="4776" y="4419"/>
                    <a:pt x="5044" y="4687"/>
                    <a:pt x="5044" y="5017"/>
                  </a:cubicBezTo>
                  <a:cubicBezTo>
                    <a:pt x="5044" y="5347"/>
                    <a:pt x="4776" y="5615"/>
                    <a:pt x="4446" y="56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cxnSp>
        <p:nvCxnSpPr>
          <p:cNvPr id="32" name="直接连接符 31"/>
          <p:cNvCxnSpPr/>
          <p:nvPr/>
        </p:nvCxnSpPr>
        <p:spPr>
          <a:xfrm>
            <a:off x="479425" y="1798829"/>
            <a:ext cx="1123315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 11"/>
          <p:cNvGrpSpPr/>
          <p:nvPr/>
        </p:nvGrpSpPr>
        <p:grpSpPr>
          <a:xfrm>
            <a:off x="1710531" y="426821"/>
            <a:ext cx="4776765" cy="1158574"/>
            <a:chOff x="1710531" y="426821"/>
            <a:chExt cx="4776765" cy="1158574"/>
          </a:xfrm>
        </p:grpSpPr>
        <p:sp>
          <p:nvSpPr>
            <p:cNvPr id="170" name="矩形 169"/>
            <p:cNvSpPr/>
            <p:nvPr/>
          </p:nvSpPr>
          <p:spPr>
            <a:xfrm>
              <a:off x="1807479" y="426821"/>
              <a:ext cx="4679817" cy="633270"/>
            </a:xfrm>
            <a:prstGeom prst="rect">
              <a:avLst/>
            </a:prstGeom>
          </p:spPr>
          <p:txBody>
            <a:bodyPr wrap="none" lIns="0" tIns="0" rIns="0" bIns="0" anchor="ctr" anchorCtr="0">
              <a:prstTxWarp prst="textPlain">
                <a:avLst/>
              </a:prstTxWarp>
              <a:noAutofit/>
            </a:bodyPr>
            <a:lstStyle/>
            <a:p>
              <a:r>
                <a:rPr lang="zh-CN" altLang="en-US" sz="6600" b="1" dirty="0">
                  <a:solidFill>
                    <a:schemeClr val="accent2"/>
                  </a:solidFill>
                </a:rPr>
                <a:t>典型海外安全事例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710531" y="1216063"/>
              <a:ext cx="47767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以事例警醒，需时刻谨记人身安全是第一位</a:t>
              </a:r>
              <a:endParaRPr kumimoji="1" lang="zh-CN" altLang="en-US" dirty="0"/>
            </a:p>
          </p:txBody>
        </p:sp>
      </p:grpSp>
      <p:grpSp>
        <p:nvGrpSpPr>
          <p:cNvPr id="11" name="组 10"/>
          <p:cNvGrpSpPr/>
          <p:nvPr/>
        </p:nvGrpSpPr>
        <p:grpSpPr>
          <a:xfrm>
            <a:off x="756963" y="5644825"/>
            <a:ext cx="10779988" cy="341100"/>
            <a:chOff x="756963" y="5644825"/>
            <a:chExt cx="10779988" cy="341100"/>
          </a:xfrm>
        </p:grpSpPr>
        <p:sp>
          <p:nvSpPr>
            <p:cNvPr id="64" name="矩形 63"/>
            <p:cNvSpPr/>
            <p:nvPr/>
          </p:nvSpPr>
          <p:spPr>
            <a:xfrm>
              <a:off x="5126850" y="5644825"/>
              <a:ext cx="2276049" cy="341100"/>
            </a:xfrm>
            <a:prstGeom prst="rect">
              <a:avLst/>
            </a:prstGeom>
          </p:spPr>
          <p:txBody>
            <a:bodyPr wrap="none" lIns="0" tIns="0" rIns="0" bIns="0" anchor="ctr">
              <a:noAutofit/>
            </a:bodyPr>
            <a:lstStyle/>
            <a:p>
              <a:pPr algn="ctr"/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756963" y="5644825"/>
              <a:ext cx="2851612" cy="341100"/>
            </a:xfrm>
            <a:prstGeom prst="rect">
              <a:avLst/>
            </a:prstGeom>
          </p:spPr>
          <p:txBody>
            <a:bodyPr wrap="none" lIns="0" tIns="0" rIns="0" bIns="0" anchor="ctr">
              <a:noAutofit/>
            </a:bodyPr>
            <a:lstStyle/>
            <a:p>
              <a:pPr algn="ctr"/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8685339" y="5644825"/>
              <a:ext cx="2851612" cy="341100"/>
            </a:xfrm>
            <a:prstGeom prst="rect">
              <a:avLst/>
            </a:prstGeom>
          </p:spPr>
          <p:txBody>
            <a:bodyPr wrap="none" lIns="0" tIns="0" rIns="0" bIns="0" anchor="ctr">
              <a:noAutofit/>
            </a:bodyPr>
            <a:lstStyle/>
            <a:p>
              <a:pPr algn="ctr"/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0"/>
          <a:stretch>
            <a:fillRect/>
          </a:stretch>
        </p:blipFill>
        <p:spPr>
          <a:xfrm>
            <a:off x="288757" y="2695075"/>
            <a:ext cx="3882189" cy="266298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"/>
          <a:stretch>
            <a:fillRect/>
          </a:stretch>
        </p:blipFill>
        <p:spPr>
          <a:xfrm>
            <a:off x="4363451" y="2727158"/>
            <a:ext cx="3801979" cy="268931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980" y="2755232"/>
            <a:ext cx="3609473" cy="270710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3898232" y="5807242"/>
            <a:ext cx="7283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运动不合理，卧床三个月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79425" y="368300"/>
            <a:ext cx="1231107" cy="1231107"/>
            <a:chOff x="479425" y="3713285"/>
            <a:chExt cx="1914525" cy="1914525"/>
          </a:xfrm>
        </p:grpSpPr>
        <p:sp>
          <p:nvSpPr>
            <p:cNvPr id="5" name="椭圆 4"/>
            <p:cNvSpPr/>
            <p:nvPr/>
          </p:nvSpPr>
          <p:spPr>
            <a:xfrm>
              <a:off x="479425" y="3713285"/>
              <a:ext cx="1914525" cy="1914525"/>
            </a:xfrm>
            <a:prstGeom prst="ellipse">
              <a:avLst/>
            </a:prstGeom>
            <a:solidFill>
              <a:schemeClr val="accent2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3600" b="1"/>
            </a:p>
          </p:txBody>
        </p:sp>
        <p:sp>
          <p:nvSpPr>
            <p:cNvPr id="18" name="椭圆 2"/>
            <p:cNvSpPr/>
            <p:nvPr/>
          </p:nvSpPr>
          <p:spPr>
            <a:xfrm>
              <a:off x="911031" y="4089976"/>
              <a:ext cx="1051311" cy="1161142"/>
            </a:xfrm>
            <a:custGeom>
              <a:avLst/>
              <a:gdLst>
                <a:gd name="T0" fmla="*/ 6358 w 6390"/>
                <a:gd name="T1" fmla="*/ 4216 h 7067"/>
                <a:gd name="T2" fmla="*/ 6039 w 6390"/>
                <a:gd name="T3" fmla="*/ 790 h 7067"/>
                <a:gd name="T4" fmla="*/ 5338 w 6390"/>
                <a:gd name="T5" fmla="*/ 85 h 7067"/>
                <a:gd name="T6" fmla="*/ 1695 w 6390"/>
                <a:gd name="T7" fmla="*/ 1251 h 7067"/>
                <a:gd name="T8" fmla="*/ 1134 w 6390"/>
                <a:gd name="T9" fmla="*/ 5906 h 7067"/>
                <a:gd name="T10" fmla="*/ 5801 w 6390"/>
                <a:gd name="T11" fmla="*/ 5455 h 7067"/>
                <a:gd name="T12" fmla="*/ 6059 w 6390"/>
                <a:gd name="T13" fmla="*/ 5161 h 7067"/>
                <a:gd name="T14" fmla="*/ 6358 w 6390"/>
                <a:gd name="T15" fmla="*/ 4216 h 7067"/>
                <a:gd name="T16" fmla="*/ 2399 w 6390"/>
                <a:gd name="T17" fmla="*/ 1598 h 7067"/>
                <a:gd name="T18" fmla="*/ 2997 w 6390"/>
                <a:gd name="T19" fmla="*/ 2196 h 7067"/>
                <a:gd name="T20" fmla="*/ 2399 w 6390"/>
                <a:gd name="T21" fmla="*/ 2794 h 7067"/>
                <a:gd name="T22" fmla="*/ 1800 w 6390"/>
                <a:gd name="T23" fmla="*/ 2196 h 7067"/>
                <a:gd name="T24" fmla="*/ 2399 w 6390"/>
                <a:gd name="T25" fmla="*/ 1598 h 7067"/>
                <a:gd name="T26" fmla="*/ 1647 w 6390"/>
                <a:gd name="T27" fmla="*/ 4555 h 7067"/>
                <a:gd name="T28" fmla="*/ 1049 w 6390"/>
                <a:gd name="T29" fmla="*/ 3957 h 7067"/>
                <a:gd name="T30" fmla="*/ 1647 w 6390"/>
                <a:gd name="T31" fmla="*/ 3359 h 7067"/>
                <a:gd name="T32" fmla="*/ 2246 w 6390"/>
                <a:gd name="T33" fmla="*/ 3957 h 7067"/>
                <a:gd name="T34" fmla="*/ 1647 w 6390"/>
                <a:gd name="T35" fmla="*/ 4555 h 7067"/>
                <a:gd name="T36" fmla="*/ 2688 w 6390"/>
                <a:gd name="T37" fmla="*/ 5994 h 7067"/>
                <a:gd name="T38" fmla="*/ 2090 w 6390"/>
                <a:gd name="T39" fmla="*/ 5396 h 7067"/>
                <a:gd name="T40" fmla="*/ 2688 w 6390"/>
                <a:gd name="T41" fmla="*/ 4798 h 7067"/>
                <a:gd name="T42" fmla="*/ 3286 w 6390"/>
                <a:gd name="T43" fmla="*/ 5396 h 7067"/>
                <a:gd name="T44" fmla="*/ 2688 w 6390"/>
                <a:gd name="T45" fmla="*/ 5994 h 7067"/>
                <a:gd name="T46" fmla="*/ 3544 w 6390"/>
                <a:gd name="T47" fmla="*/ 1168 h 7067"/>
                <a:gd name="T48" fmla="*/ 4142 w 6390"/>
                <a:gd name="T49" fmla="*/ 570 h 7067"/>
                <a:gd name="T50" fmla="*/ 4740 w 6390"/>
                <a:gd name="T51" fmla="*/ 1168 h 7067"/>
                <a:gd name="T52" fmla="*/ 4142 w 6390"/>
                <a:gd name="T53" fmla="*/ 1766 h 7067"/>
                <a:gd name="T54" fmla="*/ 3544 w 6390"/>
                <a:gd name="T55" fmla="*/ 1168 h 7067"/>
                <a:gd name="T56" fmla="*/ 4446 w 6390"/>
                <a:gd name="T57" fmla="*/ 5615 h 7067"/>
                <a:gd name="T58" fmla="*/ 3848 w 6390"/>
                <a:gd name="T59" fmla="*/ 5017 h 7067"/>
                <a:gd name="T60" fmla="*/ 4446 w 6390"/>
                <a:gd name="T61" fmla="*/ 4419 h 7067"/>
                <a:gd name="T62" fmla="*/ 5044 w 6390"/>
                <a:gd name="T63" fmla="*/ 5017 h 7067"/>
                <a:gd name="T64" fmla="*/ 4446 w 6390"/>
                <a:gd name="T65" fmla="*/ 5615 h 7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390" h="7067">
                  <a:moveTo>
                    <a:pt x="6358" y="4216"/>
                  </a:moveTo>
                  <a:lnTo>
                    <a:pt x="6039" y="790"/>
                  </a:lnTo>
                  <a:cubicBezTo>
                    <a:pt x="6004" y="417"/>
                    <a:pt x="5710" y="121"/>
                    <a:pt x="5338" y="85"/>
                  </a:cubicBezTo>
                  <a:cubicBezTo>
                    <a:pt x="4473" y="0"/>
                    <a:pt x="2946" y="219"/>
                    <a:pt x="1695" y="1251"/>
                  </a:cubicBezTo>
                  <a:cubicBezTo>
                    <a:pt x="139" y="2536"/>
                    <a:pt x="0" y="4746"/>
                    <a:pt x="1134" y="5906"/>
                  </a:cubicBezTo>
                  <a:cubicBezTo>
                    <a:pt x="2267" y="7067"/>
                    <a:pt x="4357" y="6865"/>
                    <a:pt x="5801" y="5455"/>
                  </a:cubicBezTo>
                  <a:cubicBezTo>
                    <a:pt x="5801" y="5455"/>
                    <a:pt x="5920" y="5323"/>
                    <a:pt x="6059" y="5161"/>
                  </a:cubicBezTo>
                  <a:cubicBezTo>
                    <a:pt x="6282" y="4899"/>
                    <a:pt x="6390" y="4558"/>
                    <a:pt x="6358" y="4216"/>
                  </a:cubicBezTo>
                  <a:close/>
                  <a:moveTo>
                    <a:pt x="2399" y="1598"/>
                  </a:moveTo>
                  <a:cubicBezTo>
                    <a:pt x="2729" y="1598"/>
                    <a:pt x="2997" y="1865"/>
                    <a:pt x="2997" y="2196"/>
                  </a:cubicBezTo>
                  <a:cubicBezTo>
                    <a:pt x="2997" y="2526"/>
                    <a:pt x="2729" y="2794"/>
                    <a:pt x="2399" y="2794"/>
                  </a:cubicBezTo>
                  <a:cubicBezTo>
                    <a:pt x="2068" y="2794"/>
                    <a:pt x="1800" y="2526"/>
                    <a:pt x="1800" y="2196"/>
                  </a:cubicBezTo>
                  <a:cubicBezTo>
                    <a:pt x="1800" y="1865"/>
                    <a:pt x="2068" y="1598"/>
                    <a:pt x="2399" y="1598"/>
                  </a:cubicBezTo>
                  <a:close/>
                  <a:moveTo>
                    <a:pt x="1647" y="4555"/>
                  </a:moveTo>
                  <a:cubicBezTo>
                    <a:pt x="1317" y="4555"/>
                    <a:pt x="1049" y="4288"/>
                    <a:pt x="1049" y="3957"/>
                  </a:cubicBezTo>
                  <a:cubicBezTo>
                    <a:pt x="1049" y="3627"/>
                    <a:pt x="1317" y="3359"/>
                    <a:pt x="1647" y="3359"/>
                  </a:cubicBezTo>
                  <a:cubicBezTo>
                    <a:pt x="1978" y="3359"/>
                    <a:pt x="2246" y="3627"/>
                    <a:pt x="2246" y="3957"/>
                  </a:cubicBezTo>
                  <a:cubicBezTo>
                    <a:pt x="2246" y="4288"/>
                    <a:pt x="1978" y="4555"/>
                    <a:pt x="1647" y="4555"/>
                  </a:cubicBezTo>
                  <a:close/>
                  <a:moveTo>
                    <a:pt x="2688" y="5994"/>
                  </a:moveTo>
                  <a:cubicBezTo>
                    <a:pt x="2358" y="5994"/>
                    <a:pt x="2090" y="5726"/>
                    <a:pt x="2090" y="5396"/>
                  </a:cubicBezTo>
                  <a:cubicBezTo>
                    <a:pt x="2090" y="5066"/>
                    <a:pt x="2358" y="4798"/>
                    <a:pt x="2688" y="4798"/>
                  </a:cubicBezTo>
                  <a:cubicBezTo>
                    <a:pt x="3018" y="4798"/>
                    <a:pt x="3286" y="5066"/>
                    <a:pt x="3286" y="5396"/>
                  </a:cubicBezTo>
                  <a:cubicBezTo>
                    <a:pt x="3286" y="5726"/>
                    <a:pt x="3018" y="5994"/>
                    <a:pt x="2688" y="5994"/>
                  </a:cubicBezTo>
                  <a:close/>
                  <a:moveTo>
                    <a:pt x="3544" y="1168"/>
                  </a:moveTo>
                  <a:cubicBezTo>
                    <a:pt x="3544" y="838"/>
                    <a:pt x="3811" y="570"/>
                    <a:pt x="4142" y="570"/>
                  </a:cubicBezTo>
                  <a:cubicBezTo>
                    <a:pt x="4472" y="570"/>
                    <a:pt x="4740" y="838"/>
                    <a:pt x="4740" y="1168"/>
                  </a:cubicBezTo>
                  <a:cubicBezTo>
                    <a:pt x="4740" y="1498"/>
                    <a:pt x="4472" y="1766"/>
                    <a:pt x="4142" y="1766"/>
                  </a:cubicBezTo>
                  <a:cubicBezTo>
                    <a:pt x="3811" y="1766"/>
                    <a:pt x="3544" y="1498"/>
                    <a:pt x="3544" y="1168"/>
                  </a:cubicBezTo>
                  <a:close/>
                  <a:moveTo>
                    <a:pt x="4446" y="5615"/>
                  </a:moveTo>
                  <a:cubicBezTo>
                    <a:pt x="4115" y="5615"/>
                    <a:pt x="3848" y="5347"/>
                    <a:pt x="3848" y="5017"/>
                  </a:cubicBezTo>
                  <a:cubicBezTo>
                    <a:pt x="3848" y="4687"/>
                    <a:pt x="4115" y="4419"/>
                    <a:pt x="4446" y="4419"/>
                  </a:cubicBezTo>
                  <a:cubicBezTo>
                    <a:pt x="4776" y="4419"/>
                    <a:pt x="5044" y="4687"/>
                    <a:pt x="5044" y="5017"/>
                  </a:cubicBezTo>
                  <a:cubicBezTo>
                    <a:pt x="5044" y="5347"/>
                    <a:pt x="4776" y="5615"/>
                    <a:pt x="4446" y="56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cxnSp>
        <p:nvCxnSpPr>
          <p:cNvPr id="32" name="直接连接符 31"/>
          <p:cNvCxnSpPr/>
          <p:nvPr/>
        </p:nvCxnSpPr>
        <p:spPr>
          <a:xfrm>
            <a:off x="479425" y="1798829"/>
            <a:ext cx="1123315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 11"/>
          <p:cNvGrpSpPr/>
          <p:nvPr/>
        </p:nvGrpSpPr>
        <p:grpSpPr>
          <a:xfrm>
            <a:off x="1710531" y="426821"/>
            <a:ext cx="4776765" cy="1158574"/>
            <a:chOff x="1710531" y="426821"/>
            <a:chExt cx="4776765" cy="1158574"/>
          </a:xfrm>
        </p:grpSpPr>
        <p:sp>
          <p:nvSpPr>
            <p:cNvPr id="170" name="矩形 169"/>
            <p:cNvSpPr/>
            <p:nvPr/>
          </p:nvSpPr>
          <p:spPr>
            <a:xfrm>
              <a:off x="1807479" y="426821"/>
              <a:ext cx="4679817" cy="633270"/>
            </a:xfrm>
            <a:prstGeom prst="rect">
              <a:avLst/>
            </a:prstGeom>
          </p:spPr>
          <p:txBody>
            <a:bodyPr wrap="none" lIns="0" tIns="0" rIns="0" bIns="0" anchor="ctr" anchorCtr="0">
              <a:prstTxWarp prst="textPlain">
                <a:avLst/>
              </a:prstTxWarp>
              <a:noAutofit/>
            </a:bodyPr>
            <a:lstStyle/>
            <a:p>
              <a:r>
                <a:rPr lang="zh-CN" altLang="en-US" sz="6600" b="1" dirty="0">
                  <a:solidFill>
                    <a:schemeClr val="accent2"/>
                  </a:solidFill>
                </a:rPr>
                <a:t>典型海外安全事例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710531" y="1216063"/>
              <a:ext cx="47767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以事例警醒，需时刻谨记人身安全是第一位</a:t>
              </a:r>
              <a:endParaRPr kumimoji="1" lang="zh-CN" altLang="en-US" dirty="0"/>
            </a:p>
          </p:txBody>
        </p:sp>
      </p:grpSp>
      <p:grpSp>
        <p:nvGrpSpPr>
          <p:cNvPr id="11" name="组 10"/>
          <p:cNvGrpSpPr/>
          <p:nvPr/>
        </p:nvGrpSpPr>
        <p:grpSpPr>
          <a:xfrm>
            <a:off x="756963" y="5644825"/>
            <a:ext cx="10779988" cy="341100"/>
            <a:chOff x="756963" y="5644825"/>
            <a:chExt cx="10779988" cy="341100"/>
          </a:xfrm>
        </p:grpSpPr>
        <p:sp>
          <p:nvSpPr>
            <p:cNvPr id="64" name="矩形 63"/>
            <p:cNvSpPr/>
            <p:nvPr/>
          </p:nvSpPr>
          <p:spPr>
            <a:xfrm>
              <a:off x="5126850" y="5644825"/>
              <a:ext cx="2276049" cy="341100"/>
            </a:xfrm>
            <a:prstGeom prst="rect">
              <a:avLst/>
            </a:prstGeom>
          </p:spPr>
          <p:txBody>
            <a:bodyPr wrap="none" lIns="0" tIns="0" rIns="0" bIns="0" anchor="ctr">
              <a:noAutofit/>
            </a:bodyPr>
            <a:lstStyle/>
            <a:p>
              <a:pPr algn="ctr"/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756963" y="5644825"/>
              <a:ext cx="2851612" cy="341100"/>
            </a:xfrm>
            <a:prstGeom prst="rect">
              <a:avLst/>
            </a:prstGeom>
          </p:spPr>
          <p:txBody>
            <a:bodyPr wrap="none" lIns="0" tIns="0" rIns="0" bIns="0" anchor="ctr">
              <a:noAutofit/>
            </a:bodyPr>
            <a:lstStyle/>
            <a:p>
              <a:pPr algn="ctr"/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8685339" y="5644825"/>
              <a:ext cx="2851612" cy="341100"/>
            </a:xfrm>
            <a:prstGeom prst="rect">
              <a:avLst/>
            </a:prstGeom>
          </p:spPr>
          <p:txBody>
            <a:bodyPr wrap="none" lIns="0" tIns="0" rIns="0" bIns="0" anchor="ctr">
              <a:noAutofit/>
            </a:bodyPr>
            <a:lstStyle/>
            <a:p>
              <a:pPr algn="ctr"/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898232" y="5807242"/>
            <a:ext cx="7283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坐超市推车“飙车”酿惨剧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58"/>
          <a:stretch>
            <a:fillRect/>
          </a:stretch>
        </p:blipFill>
        <p:spPr>
          <a:xfrm>
            <a:off x="354501" y="2759825"/>
            <a:ext cx="3851738" cy="265920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6" r="17132"/>
          <a:stretch>
            <a:fillRect/>
          </a:stretch>
        </p:blipFill>
        <p:spPr>
          <a:xfrm>
            <a:off x="4305992" y="2759824"/>
            <a:ext cx="3973484" cy="268120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025" y="2709952"/>
            <a:ext cx="3623996" cy="269193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矩形 168"/>
          <p:cNvSpPr/>
          <p:nvPr/>
        </p:nvSpPr>
        <p:spPr>
          <a:xfrm>
            <a:off x="5599" y="0"/>
            <a:ext cx="12192000" cy="1650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0" name="矩形 169"/>
          <p:cNvSpPr/>
          <p:nvPr/>
        </p:nvSpPr>
        <p:spPr>
          <a:xfrm>
            <a:off x="169250" y="452438"/>
            <a:ext cx="5366739" cy="1257300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zh-CN" altLang="en-US" sz="8800" b="1" dirty="0">
                <a:solidFill>
                  <a:schemeClr val="bg1"/>
                </a:solidFill>
              </a:rPr>
              <a:t>领事直通车</a:t>
            </a:r>
          </a:p>
        </p:txBody>
      </p:sp>
      <p:sp>
        <p:nvSpPr>
          <p:cNvPr id="18" name="椭圆 2"/>
          <p:cNvSpPr/>
          <p:nvPr/>
        </p:nvSpPr>
        <p:spPr>
          <a:xfrm>
            <a:off x="1005001" y="4193763"/>
            <a:ext cx="863372" cy="953568"/>
          </a:xfrm>
          <a:custGeom>
            <a:avLst/>
            <a:gdLst>
              <a:gd name="T0" fmla="*/ 6358 w 6390"/>
              <a:gd name="T1" fmla="*/ 4216 h 7067"/>
              <a:gd name="T2" fmla="*/ 6039 w 6390"/>
              <a:gd name="T3" fmla="*/ 790 h 7067"/>
              <a:gd name="T4" fmla="*/ 5338 w 6390"/>
              <a:gd name="T5" fmla="*/ 85 h 7067"/>
              <a:gd name="T6" fmla="*/ 1695 w 6390"/>
              <a:gd name="T7" fmla="*/ 1251 h 7067"/>
              <a:gd name="T8" fmla="*/ 1134 w 6390"/>
              <a:gd name="T9" fmla="*/ 5906 h 7067"/>
              <a:gd name="T10" fmla="*/ 5801 w 6390"/>
              <a:gd name="T11" fmla="*/ 5455 h 7067"/>
              <a:gd name="T12" fmla="*/ 6059 w 6390"/>
              <a:gd name="T13" fmla="*/ 5161 h 7067"/>
              <a:gd name="T14" fmla="*/ 6358 w 6390"/>
              <a:gd name="T15" fmla="*/ 4216 h 7067"/>
              <a:gd name="T16" fmla="*/ 2399 w 6390"/>
              <a:gd name="T17" fmla="*/ 1598 h 7067"/>
              <a:gd name="T18" fmla="*/ 2997 w 6390"/>
              <a:gd name="T19" fmla="*/ 2196 h 7067"/>
              <a:gd name="T20" fmla="*/ 2399 w 6390"/>
              <a:gd name="T21" fmla="*/ 2794 h 7067"/>
              <a:gd name="T22" fmla="*/ 1800 w 6390"/>
              <a:gd name="T23" fmla="*/ 2196 h 7067"/>
              <a:gd name="T24" fmla="*/ 2399 w 6390"/>
              <a:gd name="T25" fmla="*/ 1598 h 7067"/>
              <a:gd name="T26" fmla="*/ 1647 w 6390"/>
              <a:gd name="T27" fmla="*/ 4555 h 7067"/>
              <a:gd name="T28" fmla="*/ 1049 w 6390"/>
              <a:gd name="T29" fmla="*/ 3957 h 7067"/>
              <a:gd name="T30" fmla="*/ 1647 w 6390"/>
              <a:gd name="T31" fmla="*/ 3359 h 7067"/>
              <a:gd name="T32" fmla="*/ 2246 w 6390"/>
              <a:gd name="T33" fmla="*/ 3957 h 7067"/>
              <a:gd name="T34" fmla="*/ 1647 w 6390"/>
              <a:gd name="T35" fmla="*/ 4555 h 7067"/>
              <a:gd name="T36" fmla="*/ 2688 w 6390"/>
              <a:gd name="T37" fmla="*/ 5994 h 7067"/>
              <a:gd name="T38" fmla="*/ 2090 w 6390"/>
              <a:gd name="T39" fmla="*/ 5396 h 7067"/>
              <a:gd name="T40" fmla="*/ 2688 w 6390"/>
              <a:gd name="T41" fmla="*/ 4798 h 7067"/>
              <a:gd name="T42" fmla="*/ 3286 w 6390"/>
              <a:gd name="T43" fmla="*/ 5396 h 7067"/>
              <a:gd name="T44" fmla="*/ 2688 w 6390"/>
              <a:gd name="T45" fmla="*/ 5994 h 7067"/>
              <a:gd name="T46" fmla="*/ 3544 w 6390"/>
              <a:gd name="T47" fmla="*/ 1168 h 7067"/>
              <a:gd name="T48" fmla="*/ 4142 w 6390"/>
              <a:gd name="T49" fmla="*/ 570 h 7067"/>
              <a:gd name="T50" fmla="*/ 4740 w 6390"/>
              <a:gd name="T51" fmla="*/ 1168 h 7067"/>
              <a:gd name="T52" fmla="*/ 4142 w 6390"/>
              <a:gd name="T53" fmla="*/ 1766 h 7067"/>
              <a:gd name="T54" fmla="*/ 3544 w 6390"/>
              <a:gd name="T55" fmla="*/ 1168 h 7067"/>
              <a:gd name="T56" fmla="*/ 4446 w 6390"/>
              <a:gd name="T57" fmla="*/ 5615 h 7067"/>
              <a:gd name="T58" fmla="*/ 3848 w 6390"/>
              <a:gd name="T59" fmla="*/ 5017 h 7067"/>
              <a:gd name="T60" fmla="*/ 4446 w 6390"/>
              <a:gd name="T61" fmla="*/ 4419 h 7067"/>
              <a:gd name="T62" fmla="*/ 5044 w 6390"/>
              <a:gd name="T63" fmla="*/ 5017 h 7067"/>
              <a:gd name="T64" fmla="*/ 4446 w 6390"/>
              <a:gd name="T65" fmla="*/ 5615 h 70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390" h="7067">
                <a:moveTo>
                  <a:pt x="6358" y="4216"/>
                </a:moveTo>
                <a:lnTo>
                  <a:pt x="6039" y="790"/>
                </a:lnTo>
                <a:cubicBezTo>
                  <a:pt x="6004" y="417"/>
                  <a:pt x="5710" y="121"/>
                  <a:pt x="5338" y="85"/>
                </a:cubicBezTo>
                <a:cubicBezTo>
                  <a:pt x="4473" y="0"/>
                  <a:pt x="2946" y="219"/>
                  <a:pt x="1695" y="1251"/>
                </a:cubicBezTo>
                <a:cubicBezTo>
                  <a:pt x="139" y="2536"/>
                  <a:pt x="0" y="4746"/>
                  <a:pt x="1134" y="5906"/>
                </a:cubicBezTo>
                <a:cubicBezTo>
                  <a:pt x="2267" y="7067"/>
                  <a:pt x="4357" y="6865"/>
                  <a:pt x="5801" y="5455"/>
                </a:cubicBezTo>
                <a:cubicBezTo>
                  <a:pt x="5801" y="5455"/>
                  <a:pt x="5920" y="5323"/>
                  <a:pt x="6059" y="5161"/>
                </a:cubicBezTo>
                <a:cubicBezTo>
                  <a:pt x="6282" y="4899"/>
                  <a:pt x="6390" y="4558"/>
                  <a:pt x="6358" y="4216"/>
                </a:cubicBezTo>
                <a:close/>
                <a:moveTo>
                  <a:pt x="2399" y="1598"/>
                </a:moveTo>
                <a:cubicBezTo>
                  <a:pt x="2729" y="1598"/>
                  <a:pt x="2997" y="1865"/>
                  <a:pt x="2997" y="2196"/>
                </a:cubicBezTo>
                <a:cubicBezTo>
                  <a:pt x="2997" y="2526"/>
                  <a:pt x="2729" y="2794"/>
                  <a:pt x="2399" y="2794"/>
                </a:cubicBezTo>
                <a:cubicBezTo>
                  <a:pt x="2068" y="2794"/>
                  <a:pt x="1800" y="2526"/>
                  <a:pt x="1800" y="2196"/>
                </a:cubicBezTo>
                <a:cubicBezTo>
                  <a:pt x="1800" y="1865"/>
                  <a:pt x="2068" y="1598"/>
                  <a:pt x="2399" y="1598"/>
                </a:cubicBezTo>
                <a:close/>
                <a:moveTo>
                  <a:pt x="1647" y="4555"/>
                </a:moveTo>
                <a:cubicBezTo>
                  <a:pt x="1317" y="4555"/>
                  <a:pt x="1049" y="4288"/>
                  <a:pt x="1049" y="3957"/>
                </a:cubicBezTo>
                <a:cubicBezTo>
                  <a:pt x="1049" y="3627"/>
                  <a:pt x="1317" y="3359"/>
                  <a:pt x="1647" y="3359"/>
                </a:cubicBezTo>
                <a:cubicBezTo>
                  <a:pt x="1978" y="3359"/>
                  <a:pt x="2246" y="3627"/>
                  <a:pt x="2246" y="3957"/>
                </a:cubicBezTo>
                <a:cubicBezTo>
                  <a:pt x="2246" y="4288"/>
                  <a:pt x="1978" y="4555"/>
                  <a:pt x="1647" y="4555"/>
                </a:cubicBezTo>
                <a:close/>
                <a:moveTo>
                  <a:pt x="2688" y="5994"/>
                </a:moveTo>
                <a:cubicBezTo>
                  <a:pt x="2358" y="5994"/>
                  <a:pt x="2090" y="5726"/>
                  <a:pt x="2090" y="5396"/>
                </a:cubicBezTo>
                <a:cubicBezTo>
                  <a:pt x="2090" y="5066"/>
                  <a:pt x="2358" y="4798"/>
                  <a:pt x="2688" y="4798"/>
                </a:cubicBezTo>
                <a:cubicBezTo>
                  <a:pt x="3018" y="4798"/>
                  <a:pt x="3286" y="5066"/>
                  <a:pt x="3286" y="5396"/>
                </a:cubicBezTo>
                <a:cubicBezTo>
                  <a:pt x="3286" y="5726"/>
                  <a:pt x="3018" y="5994"/>
                  <a:pt x="2688" y="5994"/>
                </a:cubicBezTo>
                <a:close/>
                <a:moveTo>
                  <a:pt x="3544" y="1168"/>
                </a:moveTo>
                <a:cubicBezTo>
                  <a:pt x="3544" y="838"/>
                  <a:pt x="3811" y="570"/>
                  <a:pt x="4142" y="570"/>
                </a:cubicBezTo>
                <a:cubicBezTo>
                  <a:pt x="4472" y="570"/>
                  <a:pt x="4740" y="838"/>
                  <a:pt x="4740" y="1168"/>
                </a:cubicBezTo>
                <a:cubicBezTo>
                  <a:pt x="4740" y="1498"/>
                  <a:pt x="4472" y="1766"/>
                  <a:pt x="4142" y="1766"/>
                </a:cubicBezTo>
                <a:cubicBezTo>
                  <a:pt x="3811" y="1766"/>
                  <a:pt x="3544" y="1498"/>
                  <a:pt x="3544" y="1168"/>
                </a:cubicBezTo>
                <a:close/>
                <a:moveTo>
                  <a:pt x="4446" y="5615"/>
                </a:moveTo>
                <a:cubicBezTo>
                  <a:pt x="4115" y="5615"/>
                  <a:pt x="3848" y="5347"/>
                  <a:pt x="3848" y="5017"/>
                </a:cubicBezTo>
                <a:cubicBezTo>
                  <a:pt x="3848" y="4687"/>
                  <a:pt x="4115" y="4419"/>
                  <a:pt x="4446" y="4419"/>
                </a:cubicBezTo>
                <a:cubicBezTo>
                  <a:pt x="4776" y="4419"/>
                  <a:pt x="5044" y="4687"/>
                  <a:pt x="5044" y="5017"/>
                </a:cubicBezTo>
                <a:cubicBezTo>
                  <a:pt x="5044" y="5347"/>
                  <a:pt x="4776" y="5615"/>
                  <a:pt x="4446" y="56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1" name="椭圆 13"/>
          <p:cNvSpPr/>
          <p:nvPr/>
        </p:nvSpPr>
        <p:spPr>
          <a:xfrm>
            <a:off x="3289560" y="4349471"/>
            <a:ext cx="953566" cy="642154"/>
          </a:xfrm>
          <a:custGeom>
            <a:avLst/>
            <a:gdLst>
              <a:gd name="T0" fmla="*/ 255 w 633"/>
              <a:gd name="T1" fmla="*/ 312 h 427"/>
              <a:gd name="T2" fmla="*/ 131 w 633"/>
              <a:gd name="T3" fmla="*/ 312 h 427"/>
              <a:gd name="T4" fmla="*/ 100 w 633"/>
              <a:gd name="T5" fmla="*/ 427 h 427"/>
              <a:gd name="T6" fmla="*/ 0 w 633"/>
              <a:gd name="T7" fmla="*/ 427 h 427"/>
              <a:gd name="T8" fmla="*/ 131 w 633"/>
              <a:gd name="T9" fmla="*/ 0 h 427"/>
              <a:gd name="T10" fmla="*/ 259 w 633"/>
              <a:gd name="T11" fmla="*/ 0 h 427"/>
              <a:gd name="T12" fmla="*/ 370 w 633"/>
              <a:gd name="T13" fmla="*/ 352 h 427"/>
              <a:gd name="T14" fmla="*/ 442 w 633"/>
              <a:gd name="T15" fmla="*/ 120 h 427"/>
              <a:gd name="T16" fmla="*/ 536 w 633"/>
              <a:gd name="T17" fmla="*/ 120 h 427"/>
              <a:gd name="T18" fmla="*/ 633 w 633"/>
              <a:gd name="T19" fmla="*/ 427 h 427"/>
              <a:gd name="T20" fmla="*/ 556 w 633"/>
              <a:gd name="T21" fmla="*/ 427 h 427"/>
              <a:gd name="T22" fmla="*/ 532 w 633"/>
              <a:gd name="T23" fmla="*/ 343 h 427"/>
              <a:gd name="T24" fmla="*/ 442 w 633"/>
              <a:gd name="T25" fmla="*/ 343 h 427"/>
              <a:gd name="T26" fmla="*/ 420 w 633"/>
              <a:gd name="T27" fmla="*/ 427 h 427"/>
              <a:gd name="T28" fmla="*/ 288 w 633"/>
              <a:gd name="T29" fmla="*/ 427 h 427"/>
              <a:gd name="T30" fmla="*/ 255 w 633"/>
              <a:gd name="T31" fmla="*/ 312 h 427"/>
              <a:gd name="T32" fmla="*/ 145 w 633"/>
              <a:gd name="T33" fmla="*/ 243 h 427"/>
              <a:gd name="T34" fmla="*/ 241 w 633"/>
              <a:gd name="T35" fmla="*/ 243 h 427"/>
              <a:gd name="T36" fmla="*/ 214 w 633"/>
              <a:gd name="T37" fmla="*/ 152 h 427"/>
              <a:gd name="T38" fmla="*/ 202 w 633"/>
              <a:gd name="T39" fmla="*/ 111 h 427"/>
              <a:gd name="T40" fmla="*/ 192 w 633"/>
              <a:gd name="T41" fmla="*/ 70 h 427"/>
              <a:gd name="T42" fmla="*/ 191 w 633"/>
              <a:gd name="T43" fmla="*/ 70 h 427"/>
              <a:gd name="T44" fmla="*/ 181 w 633"/>
              <a:gd name="T45" fmla="*/ 111 h 427"/>
              <a:gd name="T46" fmla="*/ 171 w 633"/>
              <a:gd name="T47" fmla="*/ 153 h 427"/>
              <a:gd name="T48" fmla="*/ 145 w 633"/>
              <a:gd name="T49" fmla="*/ 243 h 427"/>
              <a:gd name="T50" fmla="*/ 453 w 633"/>
              <a:gd name="T51" fmla="*/ 293 h 427"/>
              <a:gd name="T52" fmla="*/ 522 w 633"/>
              <a:gd name="T53" fmla="*/ 293 h 427"/>
              <a:gd name="T54" fmla="*/ 502 w 633"/>
              <a:gd name="T55" fmla="*/ 227 h 427"/>
              <a:gd name="T56" fmla="*/ 494 w 633"/>
              <a:gd name="T57" fmla="*/ 197 h 427"/>
              <a:gd name="T58" fmla="*/ 487 w 633"/>
              <a:gd name="T59" fmla="*/ 167 h 427"/>
              <a:gd name="T60" fmla="*/ 486 w 633"/>
              <a:gd name="T61" fmla="*/ 167 h 427"/>
              <a:gd name="T62" fmla="*/ 479 w 633"/>
              <a:gd name="T63" fmla="*/ 197 h 427"/>
              <a:gd name="T64" fmla="*/ 471 w 633"/>
              <a:gd name="T65" fmla="*/ 228 h 427"/>
              <a:gd name="T66" fmla="*/ 453 w 633"/>
              <a:gd name="T67" fmla="*/ 293 h 427"/>
              <a:gd name="T68" fmla="*/ 406 w 633"/>
              <a:gd name="T69" fmla="*/ 0 h 427"/>
              <a:gd name="T70" fmla="*/ 566 w 633"/>
              <a:gd name="T71" fmla="*/ 0 h 427"/>
              <a:gd name="T72" fmla="*/ 486 w 633"/>
              <a:gd name="T73" fmla="*/ 80 h 427"/>
              <a:gd name="T74" fmla="*/ 406 w 633"/>
              <a:gd name="T75" fmla="*/ 0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33" h="427">
                <a:moveTo>
                  <a:pt x="255" y="312"/>
                </a:moveTo>
                <a:lnTo>
                  <a:pt x="131" y="312"/>
                </a:lnTo>
                <a:lnTo>
                  <a:pt x="100" y="427"/>
                </a:lnTo>
                <a:lnTo>
                  <a:pt x="0" y="427"/>
                </a:lnTo>
                <a:lnTo>
                  <a:pt x="131" y="0"/>
                </a:lnTo>
                <a:lnTo>
                  <a:pt x="259" y="0"/>
                </a:lnTo>
                <a:lnTo>
                  <a:pt x="370" y="352"/>
                </a:lnTo>
                <a:lnTo>
                  <a:pt x="442" y="120"/>
                </a:lnTo>
                <a:lnTo>
                  <a:pt x="536" y="120"/>
                </a:lnTo>
                <a:lnTo>
                  <a:pt x="633" y="427"/>
                </a:lnTo>
                <a:lnTo>
                  <a:pt x="556" y="427"/>
                </a:lnTo>
                <a:lnTo>
                  <a:pt x="532" y="343"/>
                </a:lnTo>
                <a:lnTo>
                  <a:pt x="442" y="343"/>
                </a:lnTo>
                <a:lnTo>
                  <a:pt x="420" y="427"/>
                </a:lnTo>
                <a:lnTo>
                  <a:pt x="288" y="427"/>
                </a:lnTo>
                <a:lnTo>
                  <a:pt x="255" y="312"/>
                </a:lnTo>
                <a:close/>
                <a:moveTo>
                  <a:pt x="145" y="243"/>
                </a:moveTo>
                <a:lnTo>
                  <a:pt x="241" y="243"/>
                </a:lnTo>
                <a:lnTo>
                  <a:pt x="214" y="152"/>
                </a:lnTo>
                <a:lnTo>
                  <a:pt x="202" y="111"/>
                </a:lnTo>
                <a:lnTo>
                  <a:pt x="192" y="70"/>
                </a:lnTo>
                <a:lnTo>
                  <a:pt x="191" y="70"/>
                </a:lnTo>
                <a:lnTo>
                  <a:pt x="181" y="111"/>
                </a:lnTo>
                <a:lnTo>
                  <a:pt x="171" y="153"/>
                </a:lnTo>
                <a:lnTo>
                  <a:pt x="145" y="243"/>
                </a:lnTo>
                <a:close/>
                <a:moveTo>
                  <a:pt x="453" y="293"/>
                </a:moveTo>
                <a:lnTo>
                  <a:pt x="522" y="293"/>
                </a:lnTo>
                <a:lnTo>
                  <a:pt x="502" y="227"/>
                </a:lnTo>
                <a:lnTo>
                  <a:pt x="494" y="197"/>
                </a:lnTo>
                <a:lnTo>
                  <a:pt x="487" y="167"/>
                </a:lnTo>
                <a:lnTo>
                  <a:pt x="486" y="167"/>
                </a:lnTo>
                <a:lnTo>
                  <a:pt x="479" y="197"/>
                </a:lnTo>
                <a:lnTo>
                  <a:pt x="471" y="228"/>
                </a:lnTo>
                <a:lnTo>
                  <a:pt x="453" y="293"/>
                </a:lnTo>
                <a:close/>
                <a:moveTo>
                  <a:pt x="406" y="0"/>
                </a:moveTo>
                <a:lnTo>
                  <a:pt x="566" y="0"/>
                </a:lnTo>
                <a:lnTo>
                  <a:pt x="486" y="80"/>
                </a:lnTo>
                <a:lnTo>
                  <a:pt x="40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2" name="椭圆 14"/>
          <p:cNvSpPr/>
          <p:nvPr/>
        </p:nvSpPr>
        <p:spPr>
          <a:xfrm>
            <a:off x="5619216" y="4292653"/>
            <a:ext cx="953566" cy="755788"/>
          </a:xfrm>
          <a:custGeom>
            <a:avLst/>
            <a:gdLst>
              <a:gd name="connsiteX0" fmla="*/ 459245 w 607639"/>
              <a:gd name="connsiteY0" fmla="*/ 276616 h 481609"/>
              <a:gd name="connsiteX1" fmla="*/ 565794 w 607639"/>
              <a:gd name="connsiteY1" fmla="*/ 345419 h 481609"/>
              <a:gd name="connsiteX2" fmla="*/ 555557 w 607639"/>
              <a:gd name="connsiteY2" fmla="*/ 361153 h 481609"/>
              <a:gd name="connsiteX3" fmla="*/ 449008 w 607639"/>
              <a:gd name="connsiteY3" fmla="*/ 292350 h 481609"/>
              <a:gd name="connsiteX4" fmla="*/ 264885 w 607639"/>
              <a:gd name="connsiteY4" fmla="*/ 270266 h 481609"/>
              <a:gd name="connsiteX5" fmla="*/ 459099 w 607639"/>
              <a:gd name="connsiteY5" fmla="*/ 389127 h 481609"/>
              <a:gd name="connsiteX6" fmla="*/ 449308 w 607639"/>
              <a:gd name="connsiteY6" fmla="*/ 405117 h 481609"/>
              <a:gd name="connsiteX7" fmla="*/ 255094 w 607639"/>
              <a:gd name="connsiteY7" fmla="*/ 286256 h 481609"/>
              <a:gd name="connsiteX8" fmla="*/ 46997 w 607639"/>
              <a:gd name="connsiteY8" fmla="*/ 262715 h 481609"/>
              <a:gd name="connsiteX9" fmla="*/ 90818 w 607639"/>
              <a:gd name="connsiteY9" fmla="*/ 262715 h 481609"/>
              <a:gd name="connsiteX10" fmla="*/ 90818 w 607639"/>
              <a:gd name="connsiteY10" fmla="*/ 281415 h 481609"/>
              <a:gd name="connsiteX11" fmla="*/ 46997 w 607639"/>
              <a:gd name="connsiteY11" fmla="*/ 281415 h 481609"/>
              <a:gd name="connsiteX12" fmla="*/ 260073 w 607639"/>
              <a:gd name="connsiteY12" fmla="*/ 233117 h 481609"/>
              <a:gd name="connsiteX13" fmla="*/ 18780 w 607639"/>
              <a:gd name="connsiteY13" fmla="*/ 389713 h 481609"/>
              <a:gd name="connsiteX14" fmla="*/ 18780 w 607639"/>
              <a:gd name="connsiteY14" fmla="*/ 462857 h 481609"/>
              <a:gd name="connsiteX15" fmla="*/ 588859 w 607639"/>
              <a:gd name="connsiteY15" fmla="*/ 462857 h 481609"/>
              <a:gd name="connsiteX16" fmla="*/ 588859 w 607639"/>
              <a:gd name="connsiteY16" fmla="*/ 433706 h 481609"/>
              <a:gd name="connsiteX17" fmla="*/ 379696 w 607639"/>
              <a:gd name="connsiteY17" fmla="*/ 306083 h 481609"/>
              <a:gd name="connsiteX18" fmla="*/ 473953 w 607639"/>
              <a:gd name="connsiteY18" fmla="*/ 227607 h 481609"/>
              <a:gd name="connsiteX19" fmla="*/ 399812 w 607639"/>
              <a:gd name="connsiteY19" fmla="*/ 296395 h 481609"/>
              <a:gd name="connsiteX20" fmla="*/ 588859 w 607639"/>
              <a:gd name="connsiteY20" fmla="*/ 411665 h 481609"/>
              <a:gd name="connsiteX21" fmla="*/ 588859 w 607639"/>
              <a:gd name="connsiteY21" fmla="*/ 302172 h 481609"/>
              <a:gd name="connsiteX22" fmla="*/ 109659 w 607639"/>
              <a:gd name="connsiteY22" fmla="*/ 212614 h 481609"/>
              <a:gd name="connsiteX23" fmla="*/ 153410 w 607639"/>
              <a:gd name="connsiteY23" fmla="*/ 212614 h 481609"/>
              <a:gd name="connsiteX24" fmla="*/ 153410 w 607639"/>
              <a:gd name="connsiteY24" fmla="*/ 231384 h 481609"/>
              <a:gd name="connsiteX25" fmla="*/ 109659 w 607639"/>
              <a:gd name="connsiteY25" fmla="*/ 231384 h 481609"/>
              <a:gd name="connsiteX26" fmla="*/ 460439 w 607639"/>
              <a:gd name="connsiteY26" fmla="*/ 137532 h 481609"/>
              <a:gd name="connsiteX27" fmla="*/ 504190 w 607639"/>
              <a:gd name="connsiteY27" fmla="*/ 137532 h 481609"/>
              <a:gd name="connsiteX28" fmla="*/ 504190 w 607639"/>
              <a:gd name="connsiteY28" fmla="*/ 156302 h 481609"/>
              <a:gd name="connsiteX29" fmla="*/ 460439 w 607639"/>
              <a:gd name="connsiteY29" fmla="*/ 156302 h 481609"/>
              <a:gd name="connsiteX30" fmla="*/ 523102 w 607639"/>
              <a:gd name="connsiteY30" fmla="*/ 100062 h 481609"/>
              <a:gd name="connsiteX31" fmla="*/ 566853 w 607639"/>
              <a:gd name="connsiteY31" fmla="*/ 100062 h 481609"/>
              <a:gd name="connsiteX32" fmla="*/ 566853 w 607639"/>
              <a:gd name="connsiteY32" fmla="*/ 118832 h 481609"/>
              <a:gd name="connsiteX33" fmla="*/ 523102 w 607639"/>
              <a:gd name="connsiteY33" fmla="*/ 118832 h 481609"/>
              <a:gd name="connsiteX34" fmla="*/ 134661 w 607639"/>
              <a:gd name="connsiteY34" fmla="*/ 87492 h 481609"/>
              <a:gd name="connsiteX35" fmla="*/ 113212 w 607639"/>
              <a:gd name="connsiteY35" fmla="*/ 105097 h 481609"/>
              <a:gd name="connsiteX36" fmla="*/ 110810 w 607639"/>
              <a:gd name="connsiteY36" fmla="*/ 117190 h 481609"/>
              <a:gd name="connsiteX37" fmla="*/ 101643 w 607639"/>
              <a:gd name="connsiteY37" fmla="*/ 112566 h 481609"/>
              <a:gd name="connsiteX38" fmla="*/ 81440 w 607639"/>
              <a:gd name="connsiteY38" fmla="*/ 134439 h 481609"/>
              <a:gd name="connsiteX39" fmla="*/ 103334 w 607639"/>
              <a:gd name="connsiteY39" fmla="*/ 156312 h 481609"/>
              <a:gd name="connsiteX40" fmla="*/ 184766 w 607639"/>
              <a:gd name="connsiteY40" fmla="*/ 156312 h 481609"/>
              <a:gd name="connsiteX41" fmla="*/ 206660 w 607639"/>
              <a:gd name="connsiteY41" fmla="*/ 134439 h 481609"/>
              <a:gd name="connsiteX42" fmla="*/ 184766 w 607639"/>
              <a:gd name="connsiteY42" fmla="*/ 112566 h 481609"/>
              <a:gd name="connsiteX43" fmla="*/ 171595 w 607639"/>
              <a:gd name="connsiteY43" fmla="*/ 117101 h 481609"/>
              <a:gd name="connsiteX44" fmla="*/ 156554 w 607639"/>
              <a:gd name="connsiteY44" fmla="*/ 128126 h 481609"/>
              <a:gd name="connsiteX45" fmla="*/ 156554 w 607639"/>
              <a:gd name="connsiteY45" fmla="*/ 109365 h 481609"/>
              <a:gd name="connsiteX46" fmla="*/ 134661 w 607639"/>
              <a:gd name="connsiteY46" fmla="*/ 87492 h 481609"/>
              <a:gd name="connsiteX47" fmla="*/ 363315 w 607639"/>
              <a:gd name="connsiteY47" fmla="*/ 68782 h 481609"/>
              <a:gd name="connsiteX48" fmla="*/ 306985 w 607639"/>
              <a:gd name="connsiteY48" fmla="*/ 125033 h 481609"/>
              <a:gd name="connsiteX49" fmla="*/ 363315 w 607639"/>
              <a:gd name="connsiteY49" fmla="*/ 181373 h 481609"/>
              <a:gd name="connsiteX50" fmla="*/ 419646 w 607639"/>
              <a:gd name="connsiteY50" fmla="*/ 125033 h 481609"/>
              <a:gd name="connsiteX51" fmla="*/ 363315 w 607639"/>
              <a:gd name="connsiteY51" fmla="*/ 68782 h 481609"/>
              <a:gd name="connsiteX52" fmla="*/ 134661 w 607639"/>
              <a:gd name="connsiteY52" fmla="*/ 68731 h 481609"/>
              <a:gd name="connsiteX53" fmla="*/ 172930 w 607639"/>
              <a:gd name="connsiteY53" fmla="*/ 95583 h 481609"/>
              <a:gd name="connsiteX54" fmla="*/ 184766 w 607639"/>
              <a:gd name="connsiteY54" fmla="*/ 93716 h 481609"/>
              <a:gd name="connsiteX55" fmla="*/ 225527 w 607639"/>
              <a:gd name="connsiteY55" fmla="*/ 134439 h 481609"/>
              <a:gd name="connsiteX56" fmla="*/ 184766 w 607639"/>
              <a:gd name="connsiteY56" fmla="*/ 175073 h 481609"/>
              <a:gd name="connsiteX57" fmla="*/ 103334 w 607639"/>
              <a:gd name="connsiteY57" fmla="*/ 175073 h 481609"/>
              <a:gd name="connsiteX58" fmla="*/ 62662 w 607639"/>
              <a:gd name="connsiteY58" fmla="*/ 134439 h 481609"/>
              <a:gd name="connsiteX59" fmla="*/ 96926 w 607639"/>
              <a:gd name="connsiteY59" fmla="*/ 94250 h 481609"/>
              <a:gd name="connsiteX60" fmla="*/ 134661 w 607639"/>
              <a:gd name="connsiteY60" fmla="*/ 68731 h 481609"/>
              <a:gd name="connsiteX61" fmla="*/ 234912 w 607639"/>
              <a:gd name="connsiteY61" fmla="*/ 62521 h 481609"/>
              <a:gd name="connsiteX62" fmla="*/ 278733 w 607639"/>
              <a:gd name="connsiteY62" fmla="*/ 62521 h 481609"/>
              <a:gd name="connsiteX63" fmla="*/ 278733 w 607639"/>
              <a:gd name="connsiteY63" fmla="*/ 81291 h 481609"/>
              <a:gd name="connsiteX64" fmla="*/ 234912 w 607639"/>
              <a:gd name="connsiteY64" fmla="*/ 81291 h 481609"/>
              <a:gd name="connsiteX65" fmla="*/ 491771 w 607639"/>
              <a:gd name="connsiteY65" fmla="*/ 56241 h 481609"/>
              <a:gd name="connsiteX66" fmla="*/ 535522 w 607639"/>
              <a:gd name="connsiteY66" fmla="*/ 56241 h 481609"/>
              <a:gd name="connsiteX67" fmla="*/ 535522 w 607639"/>
              <a:gd name="connsiteY67" fmla="*/ 75011 h 481609"/>
              <a:gd name="connsiteX68" fmla="*/ 491771 w 607639"/>
              <a:gd name="connsiteY68" fmla="*/ 75011 h 481609"/>
              <a:gd name="connsiteX69" fmla="*/ 46997 w 607639"/>
              <a:gd name="connsiteY69" fmla="*/ 50031 h 481609"/>
              <a:gd name="connsiteX70" fmla="*/ 90818 w 607639"/>
              <a:gd name="connsiteY70" fmla="*/ 50031 h 481609"/>
              <a:gd name="connsiteX71" fmla="*/ 90818 w 607639"/>
              <a:gd name="connsiteY71" fmla="*/ 68731 h 481609"/>
              <a:gd name="connsiteX72" fmla="*/ 46997 w 607639"/>
              <a:gd name="connsiteY72" fmla="*/ 68731 h 481609"/>
              <a:gd name="connsiteX73" fmla="*/ 363315 w 607639"/>
              <a:gd name="connsiteY73" fmla="*/ 50031 h 481609"/>
              <a:gd name="connsiteX74" fmla="*/ 438423 w 607639"/>
              <a:gd name="connsiteY74" fmla="*/ 125033 h 481609"/>
              <a:gd name="connsiteX75" fmla="*/ 363315 w 607639"/>
              <a:gd name="connsiteY75" fmla="*/ 200124 h 481609"/>
              <a:gd name="connsiteX76" fmla="*/ 288119 w 607639"/>
              <a:gd name="connsiteY76" fmla="*/ 125033 h 481609"/>
              <a:gd name="connsiteX77" fmla="*/ 363315 w 607639"/>
              <a:gd name="connsiteY77" fmla="*/ 50031 h 481609"/>
              <a:gd name="connsiteX78" fmla="*/ 18780 w 607639"/>
              <a:gd name="connsiteY78" fmla="*/ 18752 h 481609"/>
              <a:gd name="connsiteX79" fmla="*/ 18780 w 607639"/>
              <a:gd name="connsiteY79" fmla="*/ 367406 h 481609"/>
              <a:gd name="connsiteX80" fmla="*/ 259806 w 607639"/>
              <a:gd name="connsiteY80" fmla="*/ 210898 h 481609"/>
              <a:gd name="connsiteX81" fmla="*/ 383168 w 607639"/>
              <a:gd name="connsiteY81" fmla="*/ 286175 h 481609"/>
              <a:gd name="connsiteX82" fmla="*/ 471906 w 607639"/>
              <a:gd name="connsiteY82" fmla="*/ 203877 h 481609"/>
              <a:gd name="connsiteX83" fmla="*/ 588859 w 607639"/>
              <a:gd name="connsiteY83" fmla="*/ 279776 h 481609"/>
              <a:gd name="connsiteX84" fmla="*/ 588859 w 607639"/>
              <a:gd name="connsiteY84" fmla="*/ 18752 h 481609"/>
              <a:gd name="connsiteX85" fmla="*/ 0 w 607639"/>
              <a:gd name="connsiteY85" fmla="*/ 0 h 481609"/>
              <a:gd name="connsiteX86" fmla="*/ 607639 w 607639"/>
              <a:gd name="connsiteY86" fmla="*/ 0 h 481609"/>
              <a:gd name="connsiteX87" fmla="*/ 607639 w 607639"/>
              <a:gd name="connsiteY87" fmla="*/ 481609 h 481609"/>
              <a:gd name="connsiteX88" fmla="*/ 0 w 607639"/>
              <a:gd name="connsiteY88" fmla="*/ 481609 h 481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607639" h="481609">
                <a:moveTo>
                  <a:pt x="459245" y="276616"/>
                </a:moveTo>
                <a:lnTo>
                  <a:pt x="565794" y="345419"/>
                </a:lnTo>
                <a:lnTo>
                  <a:pt x="555557" y="361153"/>
                </a:lnTo>
                <a:lnTo>
                  <a:pt x="449008" y="292350"/>
                </a:lnTo>
                <a:close/>
                <a:moveTo>
                  <a:pt x="264885" y="270266"/>
                </a:moveTo>
                <a:lnTo>
                  <a:pt x="459099" y="389127"/>
                </a:lnTo>
                <a:lnTo>
                  <a:pt x="449308" y="405117"/>
                </a:lnTo>
                <a:lnTo>
                  <a:pt x="255094" y="286256"/>
                </a:lnTo>
                <a:close/>
                <a:moveTo>
                  <a:pt x="46997" y="262715"/>
                </a:moveTo>
                <a:lnTo>
                  <a:pt x="90818" y="262715"/>
                </a:lnTo>
                <a:lnTo>
                  <a:pt x="90818" y="281415"/>
                </a:lnTo>
                <a:lnTo>
                  <a:pt x="46997" y="281415"/>
                </a:lnTo>
                <a:close/>
                <a:moveTo>
                  <a:pt x="260073" y="233117"/>
                </a:moveTo>
                <a:lnTo>
                  <a:pt x="18780" y="389713"/>
                </a:lnTo>
                <a:lnTo>
                  <a:pt x="18780" y="462857"/>
                </a:lnTo>
                <a:lnTo>
                  <a:pt x="588859" y="462857"/>
                </a:lnTo>
                <a:lnTo>
                  <a:pt x="588859" y="433706"/>
                </a:lnTo>
                <a:lnTo>
                  <a:pt x="379696" y="306083"/>
                </a:lnTo>
                <a:close/>
                <a:moveTo>
                  <a:pt x="473953" y="227607"/>
                </a:moveTo>
                <a:lnTo>
                  <a:pt x="399812" y="296395"/>
                </a:lnTo>
                <a:lnTo>
                  <a:pt x="588859" y="411665"/>
                </a:lnTo>
                <a:lnTo>
                  <a:pt x="588859" y="302172"/>
                </a:lnTo>
                <a:close/>
                <a:moveTo>
                  <a:pt x="109659" y="212614"/>
                </a:moveTo>
                <a:lnTo>
                  <a:pt x="153410" y="212614"/>
                </a:lnTo>
                <a:lnTo>
                  <a:pt x="153410" y="231384"/>
                </a:lnTo>
                <a:lnTo>
                  <a:pt x="109659" y="231384"/>
                </a:lnTo>
                <a:close/>
                <a:moveTo>
                  <a:pt x="460439" y="137532"/>
                </a:moveTo>
                <a:lnTo>
                  <a:pt x="504190" y="137532"/>
                </a:lnTo>
                <a:lnTo>
                  <a:pt x="504190" y="156302"/>
                </a:lnTo>
                <a:lnTo>
                  <a:pt x="460439" y="156302"/>
                </a:lnTo>
                <a:close/>
                <a:moveTo>
                  <a:pt x="523102" y="100062"/>
                </a:moveTo>
                <a:lnTo>
                  <a:pt x="566853" y="100062"/>
                </a:lnTo>
                <a:lnTo>
                  <a:pt x="566853" y="118832"/>
                </a:lnTo>
                <a:lnTo>
                  <a:pt x="523102" y="118832"/>
                </a:lnTo>
                <a:close/>
                <a:moveTo>
                  <a:pt x="134661" y="87492"/>
                </a:moveTo>
                <a:cubicBezTo>
                  <a:pt x="124248" y="87492"/>
                  <a:pt x="115259" y="94872"/>
                  <a:pt x="113212" y="105097"/>
                </a:cubicBezTo>
                <a:lnTo>
                  <a:pt x="110810" y="117190"/>
                </a:lnTo>
                <a:lnTo>
                  <a:pt x="101643" y="112566"/>
                </a:lnTo>
                <a:cubicBezTo>
                  <a:pt x="90340" y="113455"/>
                  <a:pt x="81440" y="122969"/>
                  <a:pt x="81440" y="134439"/>
                </a:cubicBezTo>
                <a:cubicBezTo>
                  <a:pt x="81440" y="146531"/>
                  <a:pt x="91230" y="156312"/>
                  <a:pt x="103334" y="156312"/>
                </a:cubicBezTo>
                <a:lnTo>
                  <a:pt x="184766" y="156312"/>
                </a:lnTo>
                <a:cubicBezTo>
                  <a:pt x="196870" y="156312"/>
                  <a:pt x="206660" y="146531"/>
                  <a:pt x="206660" y="134439"/>
                </a:cubicBezTo>
                <a:cubicBezTo>
                  <a:pt x="206660" y="122347"/>
                  <a:pt x="196870" y="112566"/>
                  <a:pt x="184766" y="112566"/>
                </a:cubicBezTo>
                <a:cubicBezTo>
                  <a:pt x="180138" y="112566"/>
                  <a:pt x="175689" y="114078"/>
                  <a:pt x="171595" y="117101"/>
                </a:cubicBezTo>
                <a:lnTo>
                  <a:pt x="156554" y="128126"/>
                </a:lnTo>
                <a:lnTo>
                  <a:pt x="156554" y="109365"/>
                </a:lnTo>
                <a:cubicBezTo>
                  <a:pt x="156554" y="97362"/>
                  <a:pt x="146764" y="87492"/>
                  <a:pt x="134661" y="87492"/>
                </a:cubicBezTo>
                <a:close/>
                <a:moveTo>
                  <a:pt x="363315" y="68782"/>
                </a:moveTo>
                <a:cubicBezTo>
                  <a:pt x="332258" y="68782"/>
                  <a:pt x="306985" y="94019"/>
                  <a:pt x="306985" y="125033"/>
                </a:cubicBezTo>
                <a:cubicBezTo>
                  <a:pt x="306985" y="156136"/>
                  <a:pt x="332258" y="181373"/>
                  <a:pt x="363315" y="181373"/>
                </a:cubicBezTo>
                <a:cubicBezTo>
                  <a:pt x="394373" y="181373"/>
                  <a:pt x="419646" y="156136"/>
                  <a:pt x="419646" y="125033"/>
                </a:cubicBezTo>
                <a:cubicBezTo>
                  <a:pt x="419646" y="94019"/>
                  <a:pt x="394373" y="68782"/>
                  <a:pt x="363315" y="68782"/>
                </a:cubicBezTo>
                <a:close/>
                <a:moveTo>
                  <a:pt x="134661" y="68731"/>
                </a:moveTo>
                <a:cubicBezTo>
                  <a:pt x="152282" y="68731"/>
                  <a:pt x="167323" y="79934"/>
                  <a:pt x="172930" y="95583"/>
                </a:cubicBezTo>
                <a:cubicBezTo>
                  <a:pt x="176756" y="94338"/>
                  <a:pt x="180761" y="93716"/>
                  <a:pt x="184766" y="93716"/>
                </a:cubicBezTo>
                <a:cubicBezTo>
                  <a:pt x="207194" y="93716"/>
                  <a:pt x="225527" y="112032"/>
                  <a:pt x="225527" y="134439"/>
                </a:cubicBezTo>
                <a:cubicBezTo>
                  <a:pt x="225527" y="156845"/>
                  <a:pt x="207194" y="175073"/>
                  <a:pt x="184766" y="175073"/>
                </a:cubicBezTo>
                <a:lnTo>
                  <a:pt x="103334" y="175073"/>
                </a:lnTo>
                <a:cubicBezTo>
                  <a:pt x="80906" y="175073"/>
                  <a:pt x="62662" y="156845"/>
                  <a:pt x="62662" y="134439"/>
                </a:cubicBezTo>
                <a:cubicBezTo>
                  <a:pt x="62662" y="114166"/>
                  <a:pt x="77525" y="97362"/>
                  <a:pt x="96926" y="94250"/>
                </a:cubicBezTo>
                <a:cubicBezTo>
                  <a:pt x="102978" y="79134"/>
                  <a:pt x="117840" y="68731"/>
                  <a:pt x="134661" y="68731"/>
                </a:cubicBezTo>
                <a:close/>
                <a:moveTo>
                  <a:pt x="234912" y="62521"/>
                </a:moveTo>
                <a:lnTo>
                  <a:pt x="278733" y="62521"/>
                </a:lnTo>
                <a:lnTo>
                  <a:pt x="278733" y="81291"/>
                </a:lnTo>
                <a:lnTo>
                  <a:pt x="234912" y="81291"/>
                </a:lnTo>
                <a:close/>
                <a:moveTo>
                  <a:pt x="491771" y="56241"/>
                </a:moveTo>
                <a:lnTo>
                  <a:pt x="535522" y="56241"/>
                </a:lnTo>
                <a:lnTo>
                  <a:pt x="535522" y="75011"/>
                </a:lnTo>
                <a:lnTo>
                  <a:pt x="491771" y="75011"/>
                </a:lnTo>
                <a:close/>
                <a:moveTo>
                  <a:pt x="46997" y="50031"/>
                </a:moveTo>
                <a:lnTo>
                  <a:pt x="90818" y="50031"/>
                </a:lnTo>
                <a:lnTo>
                  <a:pt x="90818" y="68731"/>
                </a:lnTo>
                <a:lnTo>
                  <a:pt x="46997" y="68731"/>
                </a:lnTo>
                <a:close/>
                <a:moveTo>
                  <a:pt x="363315" y="50031"/>
                </a:moveTo>
                <a:cubicBezTo>
                  <a:pt x="404785" y="50031"/>
                  <a:pt x="438423" y="83711"/>
                  <a:pt x="438423" y="125033"/>
                </a:cubicBezTo>
                <a:cubicBezTo>
                  <a:pt x="438423" y="166444"/>
                  <a:pt x="404785" y="200124"/>
                  <a:pt x="363315" y="200124"/>
                </a:cubicBezTo>
                <a:cubicBezTo>
                  <a:pt x="321846" y="200124"/>
                  <a:pt x="288119" y="166444"/>
                  <a:pt x="288119" y="125033"/>
                </a:cubicBezTo>
                <a:cubicBezTo>
                  <a:pt x="288119" y="83711"/>
                  <a:pt x="321846" y="50031"/>
                  <a:pt x="363315" y="50031"/>
                </a:cubicBezTo>
                <a:close/>
                <a:moveTo>
                  <a:pt x="18780" y="18752"/>
                </a:moveTo>
                <a:lnTo>
                  <a:pt x="18780" y="367406"/>
                </a:lnTo>
                <a:lnTo>
                  <a:pt x="259806" y="210898"/>
                </a:lnTo>
                <a:lnTo>
                  <a:pt x="383168" y="286175"/>
                </a:lnTo>
                <a:lnTo>
                  <a:pt x="471906" y="203877"/>
                </a:lnTo>
                <a:lnTo>
                  <a:pt x="588859" y="279776"/>
                </a:lnTo>
                <a:lnTo>
                  <a:pt x="588859" y="18752"/>
                </a:lnTo>
                <a:close/>
                <a:moveTo>
                  <a:pt x="0" y="0"/>
                </a:moveTo>
                <a:lnTo>
                  <a:pt x="607639" y="0"/>
                </a:lnTo>
                <a:lnTo>
                  <a:pt x="607639" y="481609"/>
                </a:lnTo>
                <a:lnTo>
                  <a:pt x="0" y="481609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3" name="椭圆 15"/>
          <p:cNvSpPr/>
          <p:nvPr/>
        </p:nvSpPr>
        <p:spPr>
          <a:xfrm>
            <a:off x="7948871" y="4203483"/>
            <a:ext cx="953568" cy="934128"/>
          </a:xfrm>
          <a:custGeom>
            <a:avLst/>
            <a:gdLst>
              <a:gd name="connsiteX0" fmla="*/ 511598 w 567691"/>
              <a:gd name="connsiteY0" fmla="*/ 416712 h 556118"/>
              <a:gd name="connsiteX1" fmla="*/ 529020 w 567691"/>
              <a:gd name="connsiteY1" fmla="*/ 418504 h 556118"/>
              <a:gd name="connsiteX2" fmla="*/ 554883 w 567691"/>
              <a:gd name="connsiteY2" fmla="*/ 448604 h 556118"/>
              <a:gd name="connsiteX3" fmla="*/ 523272 w 567691"/>
              <a:gd name="connsiteY3" fmla="*/ 474404 h 556118"/>
              <a:gd name="connsiteX4" fmla="*/ 458614 w 567691"/>
              <a:gd name="connsiteY4" fmla="*/ 472970 h 556118"/>
              <a:gd name="connsiteX5" fmla="*/ 395393 w 567691"/>
              <a:gd name="connsiteY5" fmla="*/ 546070 h 556118"/>
              <a:gd name="connsiteX6" fmla="*/ 388209 w 567691"/>
              <a:gd name="connsiteY6" fmla="*/ 548937 h 556118"/>
              <a:gd name="connsiteX7" fmla="*/ 385335 w 567691"/>
              <a:gd name="connsiteY7" fmla="*/ 543203 h 556118"/>
              <a:gd name="connsiteX8" fmla="*/ 458614 w 567691"/>
              <a:gd name="connsiteY8" fmla="*/ 429971 h 556118"/>
              <a:gd name="connsiteX9" fmla="*/ 511598 w 567691"/>
              <a:gd name="connsiteY9" fmla="*/ 416712 h 556118"/>
              <a:gd name="connsiteX10" fmla="*/ 57273 w 567691"/>
              <a:gd name="connsiteY10" fmla="*/ 382543 h 556118"/>
              <a:gd name="connsiteX11" fmla="*/ 144252 w 567691"/>
              <a:gd name="connsiteY11" fmla="*/ 401292 h 556118"/>
              <a:gd name="connsiteX12" fmla="*/ 250447 w 567691"/>
              <a:gd name="connsiteY12" fmla="*/ 550384 h 556118"/>
              <a:gd name="connsiteX13" fmla="*/ 244707 w 567691"/>
              <a:gd name="connsiteY13" fmla="*/ 556118 h 556118"/>
              <a:gd name="connsiteX14" fmla="*/ 238966 w 567691"/>
              <a:gd name="connsiteY14" fmla="*/ 551817 h 556118"/>
              <a:gd name="connsiteX15" fmla="*/ 151427 w 567691"/>
              <a:gd name="connsiteY15" fmla="*/ 447166 h 556118"/>
              <a:gd name="connsiteX16" fmla="*/ 56713 w 567691"/>
              <a:gd name="connsiteY16" fmla="*/ 438565 h 556118"/>
              <a:gd name="connsiteX17" fmla="*/ 25141 w 567691"/>
              <a:gd name="connsiteY17" fmla="*/ 415627 h 556118"/>
              <a:gd name="connsiteX18" fmla="*/ 48102 w 567691"/>
              <a:gd name="connsiteY18" fmla="*/ 382655 h 556118"/>
              <a:gd name="connsiteX19" fmla="*/ 57273 w 567691"/>
              <a:gd name="connsiteY19" fmla="*/ 382543 h 556118"/>
              <a:gd name="connsiteX20" fmla="*/ 536112 w 567691"/>
              <a:gd name="connsiteY20" fmla="*/ 321164 h 556118"/>
              <a:gd name="connsiteX21" fmla="*/ 538983 w 567691"/>
              <a:gd name="connsiteY21" fmla="*/ 325458 h 556118"/>
              <a:gd name="connsiteX22" fmla="*/ 546162 w 567691"/>
              <a:gd name="connsiteY22" fmla="*/ 348361 h 556118"/>
              <a:gd name="connsiteX23" fmla="*/ 563391 w 567691"/>
              <a:gd name="connsiteY23" fmla="*/ 364107 h 556118"/>
              <a:gd name="connsiteX24" fmla="*/ 564827 w 567691"/>
              <a:gd name="connsiteY24" fmla="*/ 368401 h 556118"/>
              <a:gd name="connsiteX25" fmla="*/ 560520 w 567691"/>
              <a:gd name="connsiteY25" fmla="*/ 371264 h 556118"/>
              <a:gd name="connsiteX26" fmla="*/ 537547 w 567691"/>
              <a:gd name="connsiteY26" fmla="*/ 376990 h 556118"/>
              <a:gd name="connsiteX27" fmla="*/ 521754 w 567691"/>
              <a:gd name="connsiteY27" fmla="*/ 395599 h 556118"/>
              <a:gd name="connsiteX28" fmla="*/ 517446 w 567691"/>
              <a:gd name="connsiteY28" fmla="*/ 395599 h 556118"/>
              <a:gd name="connsiteX29" fmla="*/ 514575 w 567691"/>
              <a:gd name="connsiteY29" fmla="*/ 392736 h 556118"/>
              <a:gd name="connsiteX30" fmla="*/ 508832 w 567691"/>
              <a:gd name="connsiteY30" fmla="*/ 369833 h 556118"/>
              <a:gd name="connsiteX31" fmla="*/ 490167 w 567691"/>
              <a:gd name="connsiteY31" fmla="*/ 354087 h 556118"/>
              <a:gd name="connsiteX32" fmla="*/ 490167 w 567691"/>
              <a:gd name="connsiteY32" fmla="*/ 349793 h 556118"/>
              <a:gd name="connsiteX33" fmla="*/ 493038 w 567691"/>
              <a:gd name="connsiteY33" fmla="*/ 346930 h 556118"/>
              <a:gd name="connsiteX34" fmla="*/ 516011 w 567691"/>
              <a:gd name="connsiteY34" fmla="*/ 339773 h 556118"/>
              <a:gd name="connsiteX35" fmla="*/ 531804 w 567691"/>
              <a:gd name="connsiteY35" fmla="*/ 322595 h 556118"/>
              <a:gd name="connsiteX36" fmla="*/ 536112 w 567691"/>
              <a:gd name="connsiteY36" fmla="*/ 321164 h 556118"/>
              <a:gd name="connsiteX37" fmla="*/ 117011 w 567691"/>
              <a:gd name="connsiteY37" fmla="*/ 279553 h 556118"/>
              <a:gd name="connsiteX38" fmla="*/ 119882 w 567691"/>
              <a:gd name="connsiteY38" fmla="*/ 282418 h 556118"/>
              <a:gd name="connsiteX39" fmla="*/ 127061 w 567691"/>
              <a:gd name="connsiteY39" fmla="*/ 305337 h 556118"/>
              <a:gd name="connsiteX40" fmla="*/ 144290 w 567691"/>
              <a:gd name="connsiteY40" fmla="*/ 321093 h 556118"/>
              <a:gd name="connsiteX41" fmla="*/ 145726 w 567691"/>
              <a:gd name="connsiteY41" fmla="*/ 326823 h 556118"/>
              <a:gd name="connsiteX42" fmla="*/ 142854 w 567691"/>
              <a:gd name="connsiteY42" fmla="*/ 329688 h 556118"/>
              <a:gd name="connsiteX43" fmla="*/ 119882 w 567691"/>
              <a:gd name="connsiteY43" fmla="*/ 335418 h 556118"/>
              <a:gd name="connsiteX44" fmla="*/ 102653 w 567691"/>
              <a:gd name="connsiteY44" fmla="*/ 352607 h 556118"/>
              <a:gd name="connsiteX45" fmla="*/ 98345 w 567691"/>
              <a:gd name="connsiteY45" fmla="*/ 354039 h 556118"/>
              <a:gd name="connsiteX46" fmla="*/ 95474 w 567691"/>
              <a:gd name="connsiteY46" fmla="*/ 351174 h 556118"/>
              <a:gd name="connsiteX47" fmla="*/ 89731 w 567691"/>
              <a:gd name="connsiteY47" fmla="*/ 328255 h 556118"/>
              <a:gd name="connsiteX48" fmla="*/ 72502 w 567691"/>
              <a:gd name="connsiteY48" fmla="*/ 312499 h 556118"/>
              <a:gd name="connsiteX49" fmla="*/ 71066 w 567691"/>
              <a:gd name="connsiteY49" fmla="*/ 308201 h 556118"/>
              <a:gd name="connsiteX50" fmla="*/ 73937 w 567691"/>
              <a:gd name="connsiteY50" fmla="*/ 303904 h 556118"/>
              <a:gd name="connsiteX51" fmla="*/ 96910 w 567691"/>
              <a:gd name="connsiteY51" fmla="*/ 298174 h 556118"/>
              <a:gd name="connsiteX52" fmla="*/ 112703 w 567691"/>
              <a:gd name="connsiteY52" fmla="*/ 280985 h 556118"/>
              <a:gd name="connsiteX53" fmla="*/ 117011 w 567691"/>
              <a:gd name="connsiteY53" fmla="*/ 279553 h 556118"/>
              <a:gd name="connsiteX54" fmla="*/ 513199 w 567691"/>
              <a:gd name="connsiteY54" fmla="*/ 232179 h 556118"/>
              <a:gd name="connsiteX55" fmla="*/ 550522 w 567691"/>
              <a:gd name="connsiteY55" fmla="*/ 247942 h 556118"/>
              <a:gd name="connsiteX56" fmla="*/ 536167 w 567691"/>
              <a:gd name="connsiteY56" fmla="*/ 283768 h 556118"/>
              <a:gd name="connsiteX57" fmla="*/ 394054 w 567691"/>
              <a:gd name="connsiteY57" fmla="*/ 381213 h 556118"/>
              <a:gd name="connsiteX58" fmla="*/ 348119 w 567691"/>
              <a:gd name="connsiteY58" fmla="*/ 518783 h 556118"/>
              <a:gd name="connsiteX59" fmla="*/ 339506 w 567691"/>
              <a:gd name="connsiteY59" fmla="*/ 525948 h 556118"/>
              <a:gd name="connsiteX60" fmla="*/ 330893 w 567691"/>
              <a:gd name="connsiteY60" fmla="*/ 518783 h 556118"/>
              <a:gd name="connsiteX61" fmla="*/ 417022 w 567691"/>
              <a:gd name="connsiteY61" fmla="*/ 296665 h 556118"/>
              <a:gd name="connsiteX62" fmla="*/ 513199 w 567691"/>
              <a:gd name="connsiteY62" fmla="*/ 232179 h 556118"/>
              <a:gd name="connsiteX63" fmla="*/ 439992 w 567691"/>
              <a:gd name="connsiteY63" fmla="*/ 187651 h 556118"/>
              <a:gd name="connsiteX64" fmla="*/ 444303 w 567691"/>
              <a:gd name="connsiteY64" fmla="*/ 190522 h 556118"/>
              <a:gd name="connsiteX65" fmla="*/ 450050 w 567691"/>
              <a:gd name="connsiteY65" fmla="*/ 213495 h 556118"/>
              <a:gd name="connsiteX66" fmla="*/ 467292 w 567691"/>
              <a:gd name="connsiteY66" fmla="*/ 229288 h 556118"/>
              <a:gd name="connsiteX67" fmla="*/ 468729 w 567691"/>
              <a:gd name="connsiteY67" fmla="*/ 233596 h 556118"/>
              <a:gd name="connsiteX68" fmla="*/ 465855 w 567691"/>
              <a:gd name="connsiteY68" fmla="*/ 236467 h 556118"/>
              <a:gd name="connsiteX69" fmla="*/ 442866 w 567691"/>
              <a:gd name="connsiteY69" fmla="*/ 243646 h 556118"/>
              <a:gd name="connsiteX70" fmla="*/ 427060 w 567691"/>
              <a:gd name="connsiteY70" fmla="*/ 260875 h 556118"/>
              <a:gd name="connsiteX71" fmla="*/ 422750 w 567691"/>
              <a:gd name="connsiteY71" fmla="*/ 262311 h 556118"/>
              <a:gd name="connsiteX72" fmla="*/ 418439 w 567691"/>
              <a:gd name="connsiteY72" fmla="*/ 259439 h 556118"/>
              <a:gd name="connsiteX73" fmla="*/ 412692 w 567691"/>
              <a:gd name="connsiteY73" fmla="*/ 236467 h 556118"/>
              <a:gd name="connsiteX74" fmla="*/ 395450 w 567691"/>
              <a:gd name="connsiteY74" fmla="*/ 219238 h 556118"/>
              <a:gd name="connsiteX75" fmla="*/ 394013 w 567691"/>
              <a:gd name="connsiteY75" fmla="*/ 214930 h 556118"/>
              <a:gd name="connsiteX76" fmla="*/ 396887 w 567691"/>
              <a:gd name="connsiteY76" fmla="*/ 212059 h 556118"/>
              <a:gd name="connsiteX77" fmla="*/ 419876 w 567691"/>
              <a:gd name="connsiteY77" fmla="*/ 206316 h 556118"/>
              <a:gd name="connsiteX78" fmla="*/ 435682 w 567691"/>
              <a:gd name="connsiteY78" fmla="*/ 189087 h 556118"/>
              <a:gd name="connsiteX79" fmla="*/ 439992 w 567691"/>
              <a:gd name="connsiteY79" fmla="*/ 187651 h 556118"/>
              <a:gd name="connsiteX80" fmla="*/ 45310 w 567691"/>
              <a:gd name="connsiteY80" fmla="*/ 97408 h 556118"/>
              <a:gd name="connsiteX81" fmla="*/ 193105 w 567691"/>
              <a:gd name="connsiteY81" fmla="*/ 194867 h 556118"/>
              <a:gd name="connsiteX82" fmla="*/ 292114 w 567691"/>
              <a:gd name="connsiteY82" fmla="*/ 465745 h 556118"/>
              <a:gd name="connsiteX83" fmla="*/ 280635 w 567691"/>
              <a:gd name="connsiteY83" fmla="*/ 477211 h 556118"/>
              <a:gd name="connsiteX84" fmla="*/ 269156 w 567691"/>
              <a:gd name="connsiteY84" fmla="*/ 468611 h 556118"/>
              <a:gd name="connsiteX85" fmla="*/ 269156 w 567691"/>
              <a:gd name="connsiteY85" fmla="*/ 467178 h 556118"/>
              <a:gd name="connsiteX86" fmla="*/ 193105 w 567691"/>
              <a:gd name="connsiteY86" fmla="*/ 275127 h 556118"/>
              <a:gd name="connsiteX87" fmla="*/ 29526 w 567691"/>
              <a:gd name="connsiteY87" fmla="*/ 170502 h 556118"/>
              <a:gd name="connsiteX88" fmla="*/ 828 w 567691"/>
              <a:gd name="connsiteY88" fmla="*/ 126072 h 556118"/>
              <a:gd name="connsiteX89" fmla="*/ 45310 w 567691"/>
              <a:gd name="connsiteY89" fmla="*/ 97408 h 556118"/>
              <a:gd name="connsiteX90" fmla="*/ 520301 w 567691"/>
              <a:gd name="connsiteY90" fmla="*/ 62978 h 556118"/>
              <a:gd name="connsiteX91" fmla="*/ 566214 w 567691"/>
              <a:gd name="connsiteY91" fmla="*/ 88782 h 556118"/>
              <a:gd name="connsiteX92" fmla="*/ 540388 w 567691"/>
              <a:gd name="connsiteY92" fmla="*/ 136088 h 556118"/>
              <a:gd name="connsiteX93" fmla="*/ 396909 w 567691"/>
              <a:gd name="connsiteY93" fmla="*/ 199164 h 556118"/>
              <a:gd name="connsiteX94" fmla="*/ 336647 w 567691"/>
              <a:gd name="connsiteY94" fmla="*/ 345384 h 556118"/>
              <a:gd name="connsiteX95" fmla="*/ 323734 w 567691"/>
              <a:gd name="connsiteY95" fmla="*/ 355419 h 556118"/>
              <a:gd name="connsiteX96" fmla="*/ 315126 w 567691"/>
              <a:gd name="connsiteY96" fmla="*/ 343951 h 556118"/>
              <a:gd name="connsiteX97" fmla="*/ 437083 w 567691"/>
              <a:gd name="connsiteY97" fmla="*/ 98816 h 556118"/>
              <a:gd name="connsiteX98" fmla="*/ 520301 w 567691"/>
              <a:gd name="connsiteY98" fmla="*/ 62978 h 556118"/>
              <a:gd name="connsiteX99" fmla="*/ 65284 w 567691"/>
              <a:gd name="connsiteY99" fmla="*/ 10115 h 556118"/>
              <a:gd name="connsiteX100" fmla="*/ 68155 w 567691"/>
              <a:gd name="connsiteY100" fmla="*/ 14409 h 556118"/>
              <a:gd name="connsiteX101" fmla="*/ 73898 w 567691"/>
              <a:gd name="connsiteY101" fmla="*/ 37312 h 556118"/>
              <a:gd name="connsiteX102" fmla="*/ 91127 w 567691"/>
              <a:gd name="connsiteY102" fmla="*/ 53058 h 556118"/>
              <a:gd name="connsiteX103" fmla="*/ 92563 w 567691"/>
              <a:gd name="connsiteY103" fmla="*/ 57352 h 556118"/>
              <a:gd name="connsiteX104" fmla="*/ 89692 w 567691"/>
              <a:gd name="connsiteY104" fmla="*/ 60215 h 556118"/>
              <a:gd name="connsiteX105" fmla="*/ 66719 w 567691"/>
              <a:gd name="connsiteY105" fmla="*/ 65941 h 556118"/>
              <a:gd name="connsiteX106" fmla="*/ 50926 w 567691"/>
              <a:gd name="connsiteY106" fmla="*/ 84550 h 556118"/>
              <a:gd name="connsiteX107" fmla="*/ 46618 w 567691"/>
              <a:gd name="connsiteY107" fmla="*/ 84550 h 556118"/>
              <a:gd name="connsiteX108" fmla="*/ 43747 w 567691"/>
              <a:gd name="connsiteY108" fmla="*/ 81687 h 556118"/>
              <a:gd name="connsiteX109" fmla="*/ 36568 w 567691"/>
              <a:gd name="connsiteY109" fmla="*/ 58784 h 556118"/>
              <a:gd name="connsiteX110" fmla="*/ 19339 w 567691"/>
              <a:gd name="connsiteY110" fmla="*/ 43038 h 556118"/>
              <a:gd name="connsiteX111" fmla="*/ 17903 w 567691"/>
              <a:gd name="connsiteY111" fmla="*/ 38744 h 556118"/>
              <a:gd name="connsiteX112" fmla="*/ 20775 w 567691"/>
              <a:gd name="connsiteY112" fmla="*/ 35881 h 556118"/>
              <a:gd name="connsiteX113" fmla="*/ 43747 w 567691"/>
              <a:gd name="connsiteY113" fmla="*/ 28724 h 556118"/>
              <a:gd name="connsiteX114" fmla="*/ 60976 w 567691"/>
              <a:gd name="connsiteY114" fmla="*/ 11546 h 556118"/>
              <a:gd name="connsiteX115" fmla="*/ 65284 w 567691"/>
              <a:gd name="connsiteY115" fmla="*/ 10115 h 556118"/>
              <a:gd name="connsiteX116" fmla="*/ 162964 w 567691"/>
              <a:gd name="connsiteY116" fmla="*/ 1313 h 556118"/>
              <a:gd name="connsiteX117" fmla="*/ 241855 w 567691"/>
              <a:gd name="connsiteY117" fmla="*/ 64406 h 556118"/>
              <a:gd name="connsiteX118" fmla="*/ 287756 w 567691"/>
              <a:gd name="connsiteY118" fmla="*/ 243646 h 556118"/>
              <a:gd name="connsiteX119" fmla="*/ 280584 w 567691"/>
              <a:gd name="connsiteY119" fmla="*/ 250816 h 556118"/>
              <a:gd name="connsiteX120" fmla="*/ 273412 w 567691"/>
              <a:gd name="connsiteY120" fmla="*/ 245080 h 556118"/>
              <a:gd name="connsiteX121" fmla="*/ 221774 w 567691"/>
              <a:gd name="connsiteY121" fmla="*/ 107423 h 556118"/>
              <a:gd name="connsiteX122" fmla="*/ 152923 w 567691"/>
              <a:gd name="connsiteY122" fmla="*/ 55802 h 556118"/>
              <a:gd name="connsiteX123" fmla="*/ 129973 w 567691"/>
              <a:gd name="connsiteY123" fmla="*/ 22822 h 556118"/>
              <a:gd name="connsiteX124" fmla="*/ 162964 w 567691"/>
              <a:gd name="connsiteY124" fmla="*/ 1313 h 556118"/>
              <a:gd name="connsiteX125" fmla="*/ 349436 w 567691"/>
              <a:gd name="connsiteY125" fmla="*/ 0 h 556118"/>
              <a:gd name="connsiteX126" fmla="*/ 352307 w 567691"/>
              <a:gd name="connsiteY126" fmla="*/ 2863 h 556118"/>
              <a:gd name="connsiteX127" fmla="*/ 358050 w 567691"/>
              <a:gd name="connsiteY127" fmla="*/ 25766 h 556118"/>
              <a:gd name="connsiteX128" fmla="*/ 376715 w 567691"/>
              <a:gd name="connsiteY128" fmla="*/ 42943 h 556118"/>
              <a:gd name="connsiteX129" fmla="*/ 376715 w 567691"/>
              <a:gd name="connsiteY129" fmla="*/ 47237 h 556118"/>
              <a:gd name="connsiteX130" fmla="*/ 373844 w 567691"/>
              <a:gd name="connsiteY130" fmla="*/ 50100 h 556118"/>
              <a:gd name="connsiteX131" fmla="*/ 350871 w 567691"/>
              <a:gd name="connsiteY131" fmla="*/ 55826 h 556118"/>
              <a:gd name="connsiteX132" fmla="*/ 335078 w 567691"/>
              <a:gd name="connsiteY132" fmla="*/ 73003 h 556118"/>
              <a:gd name="connsiteX133" fmla="*/ 330770 w 567691"/>
              <a:gd name="connsiteY133" fmla="*/ 74435 h 556118"/>
              <a:gd name="connsiteX134" fmla="*/ 327899 w 567691"/>
              <a:gd name="connsiteY134" fmla="*/ 71572 h 556118"/>
              <a:gd name="connsiteX135" fmla="*/ 320720 w 567691"/>
              <a:gd name="connsiteY135" fmla="*/ 48669 h 556118"/>
              <a:gd name="connsiteX136" fmla="*/ 303491 w 567691"/>
              <a:gd name="connsiteY136" fmla="*/ 32923 h 556118"/>
              <a:gd name="connsiteX137" fmla="*/ 302055 w 567691"/>
              <a:gd name="connsiteY137" fmla="*/ 28629 h 556118"/>
              <a:gd name="connsiteX138" fmla="*/ 304927 w 567691"/>
              <a:gd name="connsiteY138" fmla="*/ 25766 h 556118"/>
              <a:gd name="connsiteX139" fmla="*/ 329335 w 567691"/>
              <a:gd name="connsiteY139" fmla="*/ 18609 h 556118"/>
              <a:gd name="connsiteX140" fmla="*/ 345128 w 567691"/>
              <a:gd name="connsiteY140" fmla="*/ 1431 h 556118"/>
              <a:gd name="connsiteX141" fmla="*/ 349436 w 567691"/>
              <a:gd name="connsiteY141" fmla="*/ 0 h 55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567691" h="556118">
                <a:moveTo>
                  <a:pt x="511598" y="416712"/>
                </a:moveTo>
                <a:cubicBezTo>
                  <a:pt x="523273" y="416354"/>
                  <a:pt x="529020" y="418504"/>
                  <a:pt x="529020" y="418504"/>
                </a:cubicBezTo>
                <a:cubicBezTo>
                  <a:pt x="544825" y="419937"/>
                  <a:pt x="556320" y="432837"/>
                  <a:pt x="554883" y="448604"/>
                </a:cubicBezTo>
                <a:cubicBezTo>
                  <a:pt x="553446" y="464370"/>
                  <a:pt x="539078" y="475837"/>
                  <a:pt x="523272" y="474404"/>
                </a:cubicBezTo>
                <a:cubicBezTo>
                  <a:pt x="521836" y="474404"/>
                  <a:pt x="488788" y="461504"/>
                  <a:pt x="458614" y="472970"/>
                </a:cubicBezTo>
                <a:cubicBezTo>
                  <a:pt x="409761" y="493037"/>
                  <a:pt x="395393" y="546070"/>
                  <a:pt x="395393" y="546070"/>
                </a:cubicBezTo>
                <a:cubicBezTo>
                  <a:pt x="393956" y="548937"/>
                  <a:pt x="391082" y="550370"/>
                  <a:pt x="388209" y="548937"/>
                </a:cubicBezTo>
                <a:cubicBezTo>
                  <a:pt x="385335" y="547503"/>
                  <a:pt x="383898" y="546070"/>
                  <a:pt x="385335" y="543203"/>
                </a:cubicBezTo>
                <a:cubicBezTo>
                  <a:pt x="385335" y="543203"/>
                  <a:pt x="388209" y="460070"/>
                  <a:pt x="458614" y="429971"/>
                </a:cubicBezTo>
                <a:cubicBezTo>
                  <a:pt x="482322" y="419937"/>
                  <a:pt x="499923" y="417071"/>
                  <a:pt x="511598" y="416712"/>
                </a:cubicBezTo>
                <a:close/>
                <a:moveTo>
                  <a:pt x="57273" y="382543"/>
                </a:moveTo>
                <a:cubicBezTo>
                  <a:pt x="72947" y="382745"/>
                  <a:pt x="106581" y="385164"/>
                  <a:pt x="144252" y="401292"/>
                </a:cubicBezTo>
                <a:cubicBezTo>
                  <a:pt x="253317" y="450033"/>
                  <a:pt x="250447" y="550384"/>
                  <a:pt x="250447" y="550384"/>
                </a:cubicBezTo>
                <a:cubicBezTo>
                  <a:pt x="250447" y="553251"/>
                  <a:pt x="247577" y="556118"/>
                  <a:pt x="244707" y="556118"/>
                </a:cubicBezTo>
                <a:cubicBezTo>
                  <a:pt x="241836" y="556118"/>
                  <a:pt x="240401" y="554684"/>
                  <a:pt x="238966" y="551817"/>
                </a:cubicBezTo>
                <a:cubicBezTo>
                  <a:pt x="238966" y="551817"/>
                  <a:pt x="217440" y="471537"/>
                  <a:pt x="151427" y="447166"/>
                </a:cubicBezTo>
                <a:cubicBezTo>
                  <a:pt x="105505" y="429963"/>
                  <a:pt x="56713" y="438565"/>
                  <a:pt x="56713" y="438565"/>
                </a:cubicBezTo>
                <a:cubicBezTo>
                  <a:pt x="42362" y="441432"/>
                  <a:pt x="28011" y="429963"/>
                  <a:pt x="25141" y="415627"/>
                </a:cubicBezTo>
                <a:cubicBezTo>
                  <a:pt x="22271" y="399858"/>
                  <a:pt x="33752" y="385522"/>
                  <a:pt x="48102" y="382655"/>
                </a:cubicBezTo>
                <a:cubicBezTo>
                  <a:pt x="48820" y="382655"/>
                  <a:pt x="52048" y="382476"/>
                  <a:pt x="57273" y="382543"/>
                </a:cubicBezTo>
                <a:close/>
                <a:moveTo>
                  <a:pt x="536112" y="321164"/>
                </a:moveTo>
                <a:cubicBezTo>
                  <a:pt x="537547" y="322595"/>
                  <a:pt x="538983" y="322595"/>
                  <a:pt x="538983" y="325458"/>
                </a:cubicBezTo>
                <a:lnTo>
                  <a:pt x="546162" y="348361"/>
                </a:lnTo>
                <a:lnTo>
                  <a:pt x="563391" y="364107"/>
                </a:lnTo>
                <a:cubicBezTo>
                  <a:pt x="564827" y="365538"/>
                  <a:pt x="564827" y="366970"/>
                  <a:pt x="564827" y="368401"/>
                </a:cubicBezTo>
                <a:cubicBezTo>
                  <a:pt x="563391" y="369833"/>
                  <a:pt x="563391" y="371264"/>
                  <a:pt x="560520" y="371264"/>
                </a:cubicBezTo>
                <a:lnTo>
                  <a:pt x="537547" y="376990"/>
                </a:lnTo>
                <a:lnTo>
                  <a:pt x="521754" y="395599"/>
                </a:lnTo>
                <a:cubicBezTo>
                  <a:pt x="520318" y="395599"/>
                  <a:pt x="518882" y="397030"/>
                  <a:pt x="517446" y="395599"/>
                </a:cubicBezTo>
                <a:cubicBezTo>
                  <a:pt x="516011" y="395599"/>
                  <a:pt x="514575" y="394167"/>
                  <a:pt x="514575" y="392736"/>
                </a:cubicBezTo>
                <a:lnTo>
                  <a:pt x="508832" y="369833"/>
                </a:lnTo>
                <a:lnTo>
                  <a:pt x="490167" y="354087"/>
                </a:lnTo>
                <a:cubicBezTo>
                  <a:pt x="490167" y="352656"/>
                  <a:pt x="488731" y="351224"/>
                  <a:pt x="490167" y="349793"/>
                </a:cubicBezTo>
                <a:cubicBezTo>
                  <a:pt x="490167" y="348361"/>
                  <a:pt x="491603" y="346930"/>
                  <a:pt x="493038" y="346930"/>
                </a:cubicBezTo>
                <a:lnTo>
                  <a:pt x="516011" y="339773"/>
                </a:lnTo>
                <a:lnTo>
                  <a:pt x="531804" y="322595"/>
                </a:lnTo>
                <a:cubicBezTo>
                  <a:pt x="533240" y="321164"/>
                  <a:pt x="534676" y="321164"/>
                  <a:pt x="536112" y="321164"/>
                </a:cubicBezTo>
                <a:close/>
                <a:moveTo>
                  <a:pt x="117011" y="279553"/>
                </a:moveTo>
                <a:cubicBezTo>
                  <a:pt x="118446" y="279553"/>
                  <a:pt x="119882" y="280985"/>
                  <a:pt x="119882" y="282418"/>
                </a:cubicBezTo>
                <a:lnTo>
                  <a:pt x="127061" y="305337"/>
                </a:lnTo>
                <a:lnTo>
                  <a:pt x="144290" y="321093"/>
                </a:lnTo>
                <a:cubicBezTo>
                  <a:pt x="145726" y="322526"/>
                  <a:pt x="145726" y="323958"/>
                  <a:pt x="145726" y="326823"/>
                </a:cubicBezTo>
                <a:cubicBezTo>
                  <a:pt x="145726" y="328255"/>
                  <a:pt x="144290" y="328255"/>
                  <a:pt x="142854" y="329688"/>
                </a:cubicBezTo>
                <a:lnTo>
                  <a:pt x="119882" y="335418"/>
                </a:lnTo>
                <a:lnTo>
                  <a:pt x="102653" y="352607"/>
                </a:lnTo>
                <a:cubicBezTo>
                  <a:pt x="102653" y="354039"/>
                  <a:pt x="99781" y="354039"/>
                  <a:pt x="98345" y="354039"/>
                </a:cubicBezTo>
                <a:cubicBezTo>
                  <a:pt x="96910" y="354039"/>
                  <a:pt x="95474" y="352607"/>
                  <a:pt x="95474" y="351174"/>
                </a:cubicBezTo>
                <a:lnTo>
                  <a:pt x="89731" y="328255"/>
                </a:lnTo>
                <a:lnTo>
                  <a:pt x="72502" y="312499"/>
                </a:lnTo>
                <a:cubicBezTo>
                  <a:pt x="71066" y="311066"/>
                  <a:pt x="69630" y="309634"/>
                  <a:pt x="71066" y="308201"/>
                </a:cubicBezTo>
                <a:cubicBezTo>
                  <a:pt x="71066" y="306769"/>
                  <a:pt x="72502" y="305337"/>
                  <a:pt x="73937" y="303904"/>
                </a:cubicBezTo>
                <a:lnTo>
                  <a:pt x="96910" y="298174"/>
                </a:lnTo>
                <a:lnTo>
                  <a:pt x="112703" y="280985"/>
                </a:lnTo>
                <a:cubicBezTo>
                  <a:pt x="114139" y="279553"/>
                  <a:pt x="115575" y="279553"/>
                  <a:pt x="117011" y="279553"/>
                </a:cubicBezTo>
                <a:close/>
                <a:moveTo>
                  <a:pt x="513199" y="232179"/>
                </a:moveTo>
                <a:cubicBezTo>
                  <a:pt x="527554" y="226447"/>
                  <a:pt x="544780" y="233612"/>
                  <a:pt x="550522" y="247942"/>
                </a:cubicBezTo>
                <a:cubicBezTo>
                  <a:pt x="557699" y="262272"/>
                  <a:pt x="550522" y="278036"/>
                  <a:pt x="536167" y="283768"/>
                </a:cubicBezTo>
                <a:cubicBezTo>
                  <a:pt x="534731" y="285201"/>
                  <a:pt x="468699" y="295232"/>
                  <a:pt x="394054" y="381213"/>
                </a:cubicBezTo>
                <a:cubicBezTo>
                  <a:pt x="352425" y="429936"/>
                  <a:pt x="348119" y="518783"/>
                  <a:pt x="348119" y="518783"/>
                </a:cubicBezTo>
                <a:cubicBezTo>
                  <a:pt x="348119" y="523082"/>
                  <a:pt x="343812" y="527381"/>
                  <a:pt x="339506" y="525948"/>
                </a:cubicBezTo>
                <a:cubicBezTo>
                  <a:pt x="335199" y="525948"/>
                  <a:pt x="332328" y="523082"/>
                  <a:pt x="330893" y="518783"/>
                </a:cubicBezTo>
                <a:cubicBezTo>
                  <a:pt x="330893" y="518783"/>
                  <a:pt x="316538" y="389811"/>
                  <a:pt x="417022" y="296665"/>
                </a:cubicBezTo>
                <a:cubicBezTo>
                  <a:pt x="465828" y="249375"/>
                  <a:pt x="513199" y="232179"/>
                  <a:pt x="513199" y="232179"/>
                </a:cubicBezTo>
                <a:close/>
                <a:moveTo>
                  <a:pt x="439992" y="187651"/>
                </a:moveTo>
                <a:cubicBezTo>
                  <a:pt x="442866" y="187651"/>
                  <a:pt x="442866" y="189087"/>
                  <a:pt x="444303" y="190522"/>
                </a:cubicBezTo>
                <a:lnTo>
                  <a:pt x="450050" y="213495"/>
                </a:lnTo>
                <a:lnTo>
                  <a:pt x="467292" y="229288"/>
                </a:lnTo>
                <a:cubicBezTo>
                  <a:pt x="468729" y="230724"/>
                  <a:pt x="468729" y="232160"/>
                  <a:pt x="468729" y="233596"/>
                </a:cubicBezTo>
                <a:cubicBezTo>
                  <a:pt x="468729" y="235031"/>
                  <a:pt x="467292" y="236467"/>
                  <a:pt x="465855" y="236467"/>
                </a:cubicBezTo>
                <a:lnTo>
                  <a:pt x="442866" y="243646"/>
                </a:lnTo>
                <a:lnTo>
                  <a:pt x="427060" y="260875"/>
                </a:lnTo>
                <a:cubicBezTo>
                  <a:pt x="425624" y="262311"/>
                  <a:pt x="424187" y="262311"/>
                  <a:pt x="422750" y="262311"/>
                </a:cubicBezTo>
                <a:cubicBezTo>
                  <a:pt x="421313" y="260875"/>
                  <a:pt x="419876" y="260875"/>
                  <a:pt x="418439" y="259439"/>
                </a:cubicBezTo>
                <a:lnTo>
                  <a:pt x="412692" y="236467"/>
                </a:lnTo>
                <a:lnTo>
                  <a:pt x="395450" y="219238"/>
                </a:lnTo>
                <a:cubicBezTo>
                  <a:pt x="394013" y="219238"/>
                  <a:pt x="394013" y="216366"/>
                  <a:pt x="394013" y="214930"/>
                </a:cubicBezTo>
                <a:cubicBezTo>
                  <a:pt x="394013" y="213495"/>
                  <a:pt x="395450" y="212059"/>
                  <a:pt x="396887" y="212059"/>
                </a:cubicBezTo>
                <a:lnTo>
                  <a:pt x="419876" y="206316"/>
                </a:lnTo>
                <a:lnTo>
                  <a:pt x="435682" y="189087"/>
                </a:lnTo>
                <a:cubicBezTo>
                  <a:pt x="437118" y="187651"/>
                  <a:pt x="438555" y="186215"/>
                  <a:pt x="439992" y="187651"/>
                </a:cubicBezTo>
                <a:close/>
                <a:moveTo>
                  <a:pt x="45310" y="97408"/>
                </a:moveTo>
                <a:cubicBezTo>
                  <a:pt x="46745" y="97408"/>
                  <a:pt x="129969" y="123206"/>
                  <a:pt x="193105" y="194867"/>
                </a:cubicBezTo>
                <a:cubicBezTo>
                  <a:pt x="293549" y="300925"/>
                  <a:pt x="292114" y="465745"/>
                  <a:pt x="292114" y="465745"/>
                </a:cubicBezTo>
                <a:cubicBezTo>
                  <a:pt x="292114" y="472911"/>
                  <a:pt x="287809" y="477211"/>
                  <a:pt x="280635" y="477211"/>
                </a:cubicBezTo>
                <a:cubicBezTo>
                  <a:pt x="274895" y="478644"/>
                  <a:pt x="270590" y="474344"/>
                  <a:pt x="269156" y="468611"/>
                </a:cubicBezTo>
                <a:lnTo>
                  <a:pt x="269156" y="467178"/>
                </a:lnTo>
                <a:cubicBezTo>
                  <a:pt x="269156" y="467178"/>
                  <a:pt x="254806" y="351087"/>
                  <a:pt x="193105" y="275127"/>
                </a:cubicBezTo>
                <a:cubicBezTo>
                  <a:pt x="118490" y="184834"/>
                  <a:pt x="29526" y="170502"/>
                  <a:pt x="29526" y="170502"/>
                </a:cubicBezTo>
                <a:cubicBezTo>
                  <a:pt x="9437" y="166202"/>
                  <a:pt x="-3477" y="146137"/>
                  <a:pt x="828" y="126072"/>
                </a:cubicBezTo>
                <a:cubicBezTo>
                  <a:pt x="5132" y="106007"/>
                  <a:pt x="25221" y="93108"/>
                  <a:pt x="45310" y="97408"/>
                </a:cubicBezTo>
                <a:close/>
                <a:moveTo>
                  <a:pt x="520301" y="62978"/>
                </a:moveTo>
                <a:cubicBezTo>
                  <a:pt x="540388" y="57244"/>
                  <a:pt x="560475" y="68712"/>
                  <a:pt x="566214" y="88782"/>
                </a:cubicBezTo>
                <a:cubicBezTo>
                  <a:pt x="571953" y="108851"/>
                  <a:pt x="560475" y="130354"/>
                  <a:pt x="540388" y="136088"/>
                </a:cubicBezTo>
                <a:cubicBezTo>
                  <a:pt x="537518" y="136088"/>
                  <a:pt x="452865" y="143256"/>
                  <a:pt x="396909" y="199164"/>
                </a:cubicBezTo>
                <a:cubicBezTo>
                  <a:pt x="328039" y="267973"/>
                  <a:pt x="336647" y="345384"/>
                  <a:pt x="336647" y="345384"/>
                </a:cubicBezTo>
                <a:cubicBezTo>
                  <a:pt x="335213" y="351118"/>
                  <a:pt x="330908" y="355419"/>
                  <a:pt x="323734" y="355419"/>
                </a:cubicBezTo>
                <a:cubicBezTo>
                  <a:pt x="319430" y="353985"/>
                  <a:pt x="315126" y="349685"/>
                  <a:pt x="315126" y="343951"/>
                </a:cubicBezTo>
                <a:cubicBezTo>
                  <a:pt x="315126" y="343951"/>
                  <a:pt x="292169" y="184828"/>
                  <a:pt x="437083" y="98816"/>
                </a:cubicBezTo>
                <a:cubicBezTo>
                  <a:pt x="470083" y="80181"/>
                  <a:pt x="520301" y="62978"/>
                  <a:pt x="520301" y="62978"/>
                </a:cubicBezTo>
                <a:close/>
                <a:moveTo>
                  <a:pt x="65284" y="10115"/>
                </a:moveTo>
                <a:cubicBezTo>
                  <a:pt x="66719" y="11546"/>
                  <a:pt x="68155" y="11546"/>
                  <a:pt x="68155" y="14409"/>
                </a:cubicBezTo>
                <a:lnTo>
                  <a:pt x="73898" y="37312"/>
                </a:lnTo>
                <a:lnTo>
                  <a:pt x="91127" y="53058"/>
                </a:lnTo>
                <a:cubicBezTo>
                  <a:pt x="92563" y="54489"/>
                  <a:pt x="93999" y="55921"/>
                  <a:pt x="92563" y="57352"/>
                </a:cubicBezTo>
                <a:cubicBezTo>
                  <a:pt x="92563" y="58784"/>
                  <a:pt x="91127" y="60215"/>
                  <a:pt x="89692" y="60215"/>
                </a:cubicBezTo>
                <a:lnTo>
                  <a:pt x="66719" y="65941"/>
                </a:lnTo>
                <a:lnTo>
                  <a:pt x="50926" y="84550"/>
                </a:lnTo>
                <a:cubicBezTo>
                  <a:pt x="49490" y="84550"/>
                  <a:pt x="48054" y="85981"/>
                  <a:pt x="46618" y="84550"/>
                </a:cubicBezTo>
                <a:cubicBezTo>
                  <a:pt x="45183" y="84550"/>
                  <a:pt x="43747" y="83118"/>
                  <a:pt x="43747" y="81687"/>
                </a:cubicBezTo>
                <a:lnTo>
                  <a:pt x="36568" y="58784"/>
                </a:lnTo>
                <a:lnTo>
                  <a:pt x="19339" y="43038"/>
                </a:lnTo>
                <a:cubicBezTo>
                  <a:pt x="17903" y="41607"/>
                  <a:pt x="17903" y="40175"/>
                  <a:pt x="17903" y="38744"/>
                </a:cubicBezTo>
                <a:cubicBezTo>
                  <a:pt x="17903" y="37312"/>
                  <a:pt x="19339" y="35881"/>
                  <a:pt x="20775" y="35881"/>
                </a:cubicBezTo>
                <a:lnTo>
                  <a:pt x="43747" y="28724"/>
                </a:lnTo>
                <a:lnTo>
                  <a:pt x="60976" y="11546"/>
                </a:lnTo>
                <a:cubicBezTo>
                  <a:pt x="60976" y="10115"/>
                  <a:pt x="63848" y="10115"/>
                  <a:pt x="65284" y="10115"/>
                </a:cubicBezTo>
                <a:close/>
                <a:moveTo>
                  <a:pt x="162964" y="1313"/>
                </a:moveTo>
                <a:cubicBezTo>
                  <a:pt x="164398" y="1313"/>
                  <a:pt x="208864" y="14218"/>
                  <a:pt x="241855" y="64406"/>
                </a:cubicBezTo>
                <a:cubicBezTo>
                  <a:pt x="294928" y="144705"/>
                  <a:pt x="287756" y="243646"/>
                  <a:pt x="287756" y="243646"/>
                </a:cubicBezTo>
                <a:cubicBezTo>
                  <a:pt x="287756" y="247948"/>
                  <a:pt x="284887" y="250816"/>
                  <a:pt x="280584" y="250816"/>
                </a:cubicBezTo>
                <a:cubicBezTo>
                  <a:pt x="277715" y="250816"/>
                  <a:pt x="273412" y="249382"/>
                  <a:pt x="273412" y="245080"/>
                </a:cubicBezTo>
                <a:cubicBezTo>
                  <a:pt x="273412" y="245080"/>
                  <a:pt x="264806" y="161913"/>
                  <a:pt x="221774" y="107423"/>
                </a:cubicBezTo>
                <a:cubicBezTo>
                  <a:pt x="183045" y="58670"/>
                  <a:pt x="152923" y="55802"/>
                  <a:pt x="152923" y="55802"/>
                </a:cubicBezTo>
                <a:cubicBezTo>
                  <a:pt x="137145" y="52934"/>
                  <a:pt x="127104" y="38595"/>
                  <a:pt x="129973" y="22822"/>
                </a:cubicBezTo>
                <a:cubicBezTo>
                  <a:pt x="132842" y="7048"/>
                  <a:pt x="147186" y="-2989"/>
                  <a:pt x="162964" y="1313"/>
                </a:cubicBezTo>
                <a:close/>
                <a:moveTo>
                  <a:pt x="349436" y="0"/>
                </a:moveTo>
                <a:cubicBezTo>
                  <a:pt x="350871" y="0"/>
                  <a:pt x="352307" y="1431"/>
                  <a:pt x="352307" y="2863"/>
                </a:cubicBezTo>
                <a:lnTo>
                  <a:pt x="358050" y="25766"/>
                </a:lnTo>
                <a:lnTo>
                  <a:pt x="376715" y="42943"/>
                </a:lnTo>
                <a:cubicBezTo>
                  <a:pt x="376715" y="42943"/>
                  <a:pt x="378151" y="45806"/>
                  <a:pt x="376715" y="47237"/>
                </a:cubicBezTo>
                <a:cubicBezTo>
                  <a:pt x="376715" y="48669"/>
                  <a:pt x="375279" y="50100"/>
                  <a:pt x="373844" y="50100"/>
                </a:cubicBezTo>
                <a:lnTo>
                  <a:pt x="350871" y="55826"/>
                </a:lnTo>
                <a:lnTo>
                  <a:pt x="335078" y="73003"/>
                </a:lnTo>
                <a:cubicBezTo>
                  <a:pt x="333642" y="74435"/>
                  <a:pt x="332206" y="75866"/>
                  <a:pt x="330770" y="74435"/>
                </a:cubicBezTo>
                <a:cubicBezTo>
                  <a:pt x="329335" y="74435"/>
                  <a:pt x="327899" y="73003"/>
                  <a:pt x="327899" y="71572"/>
                </a:cubicBezTo>
                <a:lnTo>
                  <a:pt x="320720" y="48669"/>
                </a:lnTo>
                <a:lnTo>
                  <a:pt x="303491" y="32923"/>
                </a:lnTo>
                <a:cubicBezTo>
                  <a:pt x="302055" y="31492"/>
                  <a:pt x="302055" y="30060"/>
                  <a:pt x="302055" y="28629"/>
                </a:cubicBezTo>
                <a:cubicBezTo>
                  <a:pt x="303491" y="27197"/>
                  <a:pt x="303491" y="25766"/>
                  <a:pt x="304927" y="25766"/>
                </a:cubicBezTo>
                <a:lnTo>
                  <a:pt x="329335" y="18609"/>
                </a:lnTo>
                <a:lnTo>
                  <a:pt x="345128" y="1431"/>
                </a:lnTo>
                <a:cubicBezTo>
                  <a:pt x="346564" y="0"/>
                  <a:pt x="348000" y="0"/>
                  <a:pt x="3494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34988" y="2187185"/>
            <a:ext cx="11612382" cy="321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chemeClr val="accent2"/>
                </a:solidFill>
                <a:latin typeface="+mn-ea"/>
              </a:rPr>
              <a:t>外交部全球领事保护与服务应急呼叫中心</a:t>
            </a:r>
            <a:endParaRPr lang="en-US" altLang="zh-CN" sz="2800" b="1" dirty="0">
              <a:solidFill>
                <a:schemeClr val="accent2"/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chemeClr val="accent2"/>
                </a:solidFill>
                <a:latin typeface="+mn-ea"/>
              </a:rPr>
              <a:t>+86-10-12308</a:t>
            </a:r>
            <a:r>
              <a:rPr lang="en-US" altLang="zh-CN" sz="2800" dirty="0">
                <a:latin typeface="+mn-ea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zh-CN" altLang="en-US" sz="2400" dirty="0"/>
              <a:t>面向海外中国公民提供</a:t>
            </a:r>
            <a:r>
              <a:rPr lang="en-US" altLang="zh-CN" sz="2400" dirty="0"/>
              <a:t>24</a:t>
            </a:r>
            <a:r>
              <a:rPr lang="zh-CN" altLang="en-US" sz="2400" dirty="0"/>
              <a:t>小时领事保护应急服务。</a:t>
            </a:r>
            <a:endParaRPr lang="en-US" altLang="zh-CN" sz="2400" dirty="0"/>
          </a:p>
          <a:p>
            <a:pPr>
              <a:lnSpc>
                <a:spcPct val="130000"/>
              </a:lnSpc>
            </a:pPr>
            <a:endParaRPr lang="en-US" altLang="zh-CN" sz="2400" dirty="0"/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chemeClr val="accent2"/>
                </a:solidFill>
                <a:latin typeface="+mn-ea"/>
              </a:rPr>
              <a:t>微信公众号：领事直通车</a:t>
            </a:r>
            <a:endParaRPr lang="en-US" altLang="zh-CN" sz="2800" b="1" dirty="0">
              <a:solidFill>
                <a:schemeClr val="accent2"/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/>
              <a:t>每日发布相关资讯、安全提醒、紧急救助等功能。</a:t>
            </a:r>
            <a:endParaRPr lang="en-US" altLang="zh-CN" sz="24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7"/>
          <a:stretch>
            <a:fillRect/>
          </a:stretch>
        </p:blipFill>
        <p:spPr>
          <a:xfrm>
            <a:off x="9126837" y="1655637"/>
            <a:ext cx="3065163" cy="520236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164" y="1651379"/>
            <a:ext cx="2927261" cy="520662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450" y="1637731"/>
            <a:ext cx="2934933" cy="52202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907479" y="-1195343"/>
            <a:ext cx="7814960" cy="924868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59500" b="1" dirty="0">
                <a:solidFill>
                  <a:schemeClr val="bg1">
                    <a:lumMod val="95000"/>
                  </a:schemeClr>
                </a:solidFill>
              </a:rPr>
              <a:t>肆</a:t>
            </a:r>
          </a:p>
        </p:txBody>
      </p:sp>
      <p:sp>
        <p:nvSpPr>
          <p:cNvPr id="4" name="矩形 3"/>
          <p:cNvSpPr/>
          <p:nvPr/>
        </p:nvSpPr>
        <p:spPr>
          <a:xfrm>
            <a:off x="8284521" y="-1195343"/>
            <a:ext cx="7814960" cy="924868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59500" b="1" dirty="0">
                <a:solidFill>
                  <a:schemeClr val="bg1">
                    <a:lumMod val="95000"/>
                  </a:schemeClr>
                </a:solidFill>
              </a:rPr>
              <a:t>肆</a:t>
            </a:r>
          </a:p>
        </p:txBody>
      </p:sp>
      <p:sp>
        <p:nvSpPr>
          <p:cNvPr id="6" name="矩形 5"/>
          <p:cNvSpPr/>
          <p:nvPr/>
        </p:nvSpPr>
        <p:spPr>
          <a:xfrm>
            <a:off x="5388113" y="1677953"/>
            <a:ext cx="1415773" cy="156966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9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肆</a:t>
            </a:r>
          </a:p>
        </p:txBody>
      </p:sp>
      <p:sp>
        <p:nvSpPr>
          <p:cNvPr id="7" name="矩形 6"/>
          <p:cNvSpPr/>
          <p:nvPr/>
        </p:nvSpPr>
        <p:spPr>
          <a:xfrm>
            <a:off x="5182928" y="3521894"/>
            <a:ext cx="1826142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3200" dirty="0"/>
              <a:t>回校事宜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3238500" y="3361038"/>
            <a:ext cx="571500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3238500" y="4795328"/>
            <a:ext cx="5715000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有始有终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239136" y="4563880"/>
            <a:ext cx="3713729" cy="863006"/>
            <a:chOff x="4239136" y="4563880"/>
            <a:chExt cx="3713729" cy="863006"/>
          </a:xfrm>
        </p:grpSpPr>
        <p:sp>
          <p:nvSpPr>
            <p:cNvPr id="10" name="文本框 9"/>
            <p:cNvSpPr txBox="1"/>
            <p:nvPr/>
          </p:nvSpPr>
          <p:spPr>
            <a:xfrm>
              <a:off x="4239136" y="4563880"/>
              <a:ext cx="227403" cy="185898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altLang="zh-CN" dirty="0"/>
                <a:t>“</a:t>
              </a:r>
              <a:endParaRPr lang="zh-CN" altLang="en-US" dirty="0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725462" y="5240988"/>
              <a:ext cx="227403" cy="185898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altLang="zh-CN" dirty="0"/>
                <a:t>”</a:t>
              </a:r>
              <a:endParaRPr lang="zh-CN" altLang="en-US" dirty="0"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79425" y="368300"/>
            <a:ext cx="1231107" cy="1231107"/>
            <a:chOff x="479425" y="3713285"/>
            <a:chExt cx="1914525" cy="1914525"/>
          </a:xfrm>
        </p:grpSpPr>
        <p:sp>
          <p:nvSpPr>
            <p:cNvPr id="5" name="椭圆 4"/>
            <p:cNvSpPr/>
            <p:nvPr/>
          </p:nvSpPr>
          <p:spPr>
            <a:xfrm>
              <a:off x="479425" y="3713285"/>
              <a:ext cx="1914525" cy="1914525"/>
            </a:xfrm>
            <a:prstGeom prst="ellipse">
              <a:avLst/>
            </a:prstGeom>
            <a:solidFill>
              <a:schemeClr val="accent2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3600" b="1"/>
            </a:p>
          </p:txBody>
        </p:sp>
        <p:sp>
          <p:nvSpPr>
            <p:cNvPr id="18" name="椭圆 2"/>
            <p:cNvSpPr/>
            <p:nvPr/>
          </p:nvSpPr>
          <p:spPr>
            <a:xfrm>
              <a:off x="911031" y="4089976"/>
              <a:ext cx="1051311" cy="1161142"/>
            </a:xfrm>
            <a:custGeom>
              <a:avLst/>
              <a:gdLst>
                <a:gd name="T0" fmla="*/ 6358 w 6390"/>
                <a:gd name="T1" fmla="*/ 4216 h 7067"/>
                <a:gd name="T2" fmla="*/ 6039 w 6390"/>
                <a:gd name="T3" fmla="*/ 790 h 7067"/>
                <a:gd name="T4" fmla="*/ 5338 w 6390"/>
                <a:gd name="T5" fmla="*/ 85 h 7067"/>
                <a:gd name="T6" fmla="*/ 1695 w 6390"/>
                <a:gd name="T7" fmla="*/ 1251 h 7067"/>
                <a:gd name="T8" fmla="*/ 1134 w 6390"/>
                <a:gd name="T9" fmla="*/ 5906 h 7067"/>
                <a:gd name="T10" fmla="*/ 5801 w 6390"/>
                <a:gd name="T11" fmla="*/ 5455 h 7067"/>
                <a:gd name="T12" fmla="*/ 6059 w 6390"/>
                <a:gd name="T13" fmla="*/ 5161 h 7067"/>
                <a:gd name="T14" fmla="*/ 6358 w 6390"/>
                <a:gd name="T15" fmla="*/ 4216 h 7067"/>
                <a:gd name="T16" fmla="*/ 2399 w 6390"/>
                <a:gd name="T17" fmla="*/ 1598 h 7067"/>
                <a:gd name="T18" fmla="*/ 2997 w 6390"/>
                <a:gd name="T19" fmla="*/ 2196 h 7067"/>
                <a:gd name="T20" fmla="*/ 2399 w 6390"/>
                <a:gd name="T21" fmla="*/ 2794 h 7067"/>
                <a:gd name="T22" fmla="*/ 1800 w 6390"/>
                <a:gd name="T23" fmla="*/ 2196 h 7067"/>
                <a:gd name="T24" fmla="*/ 2399 w 6390"/>
                <a:gd name="T25" fmla="*/ 1598 h 7067"/>
                <a:gd name="T26" fmla="*/ 1647 w 6390"/>
                <a:gd name="T27" fmla="*/ 4555 h 7067"/>
                <a:gd name="T28" fmla="*/ 1049 w 6390"/>
                <a:gd name="T29" fmla="*/ 3957 h 7067"/>
                <a:gd name="T30" fmla="*/ 1647 w 6390"/>
                <a:gd name="T31" fmla="*/ 3359 h 7067"/>
                <a:gd name="T32" fmla="*/ 2246 w 6390"/>
                <a:gd name="T33" fmla="*/ 3957 h 7067"/>
                <a:gd name="T34" fmla="*/ 1647 w 6390"/>
                <a:gd name="T35" fmla="*/ 4555 h 7067"/>
                <a:gd name="T36" fmla="*/ 2688 w 6390"/>
                <a:gd name="T37" fmla="*/ 5994 h 7067"/>
                <a:gd name="T38" fmla="*/ 2090 w 6390"/>
                <a:gd name="T39" fmla="*/ 5396 h 7067"/>
                <a:gd name="T40" fmla="*/ 2688 w 6390"/>
                <a:gd name="T41" fmla="*/ 4798 h 7067"/>
                <a:gd name="T42" fmla="*/ 3286 w 6390"/>
                <a:gd name="T43" fmla="*/ 5396 h 7067"/>
                <a:gd name="T44" fmla="*/ 2688 w 6390"/>
                <a:gd name="T45" fmla="*/ 5994 h 7067"/>
                <a:gd name="T46" fmla="*/ 3544 w 6390"/>
                <a:gd name="T47" fmla="*/ 1168 h 7067"/>
                <a:gd name="T48" fmla="*/ 4142 w 6390"/>
                <a:gd name="T49" fmla="*/ 570 h 7067"/>
                <a:gd name="T50" fmla="*/ 4740 w 6390"/>
                <a:gd name="T51" fmla="*/ 1168 h 7067"/>
                <a:gd name="T52" fmla="*/ 4142 w 6390"/>
                <a:gd name="T53" fmla="*/ 1766 h 7067"/>
                <a:gd name="T54" fmla="*/ 3544 w 6390"/>
                <a:gd name="T55" fmla="*/ 1168 h 7067"/>
                <a:gd name="T56" fmla="*/ 4446 w 6390"/>
                <a:gd name="T57" fmla="*/ 5615 h 7067"/>
                <a:gd name="T58" fmla="*/ 3848 w 6390"/>
                <a:gd name="T59" fmla="*/ 5017 h 7067"/>
                <a:gd name="T60" fmla="*/ 4446 w 6390"/>
                <a:gd name="T61" fmla="*/ 4419 h 7067"/>
                <a:gd name="T62" fmla="*/ 5044 w 6390"/>
                <a:gd name="T63" fmla="*/ 5017 h 7067"/>
                <a:gd name="T64" fmla="*/ 4446 w 6390"/>
                <a:gd name="T65" fmla="*/ 5615 h 7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390" h="7067">
                  <a:moveTo>
                    <a:pt x="6358" y="4216"/>
                  </a:moveTo>
                  <a:lnTo>
                    <a:pt x="6039" y="790"/>
                  </a:lnTo>
                  <a:cubicBezTo>
                    <a:pt x="6004" y="417"/>
                    <a:pt x="5710" y="121"/>
                    <a:pt x="5338" y="85"/>
                  </a:cubicBezTo>
                  <a:cubicBezTo>
                    <a:pt x="4473" y="0"/>
                    <a:pt x="2946" y="219"/>
                    <a:pt x="1695" y="1251"/>
                  </a:cubicBezTo>
                  <a:cubicBezTo>
                    <a:pt x="139" y="2536"/>
                    <a:pt x="0" y="4746"/>
                    <a:pt x="1134" y="5906"/>
                  </a:cubicBezTo>
                  <a:cubicBezTo>
                    <a:pt x="2267" y="7067"/>
                    <a:pt x="4357" y="6865"/>
                    <a:pt x="5801" y="5455"/>
                  </a:cubicBezTo>
                  <a:cubicBezTo>
                    <a:pt x="5801" y="5455"/>
                    <a:pt x="5920" y="5323"/>
                    <a:pt x="6059" y="5161"/>
                  </a:cubicBezTo>
                  <a:cubicBezTo>
                    <a:pt x="6282" y="4899"/>
                    <a:pt x="6390" y="4558"/>
                    <a:pt x="6358" y="4216"/>
                  </a:cubicBezTo>
                  <a:close/>
                  <a:moveTo>
                    <a:pt x="2399" y="1598"/>
                  </a:moveTo>
                  <a:cubicBezTo>
                    <a:pt x="2729" y="1598"/>
                    <a:pt x="2997" y="1865"/>
                    <a:pt x="2997" y="2196"/>
                  </a:cubicBezTo>
                  <a:cubicBezTo>
                    <a:pt x="2997" y="2526"/>
                    <a:pt x="2729" y="2794"/>
                    <a:pt x="2399" y="2794"/>
                  </a:cubicBezTo>
                  <a:cubicBezTo>
                    <a:pt x="2068" y="2794"/>
                    <a:pt x="1800" y="2526"/>
                    <a:pt x="1800" y="2196"/>
                  </a:cubicBezTo>
                  <a:cubicBezTo>
                    <a:pt x="1800" y="1865"/>
                    <a:pt x="2068" y="1598"/>
                    <a:pt x="2399" y="1598"/>
                  </a:cubicBezTo>
                  <a:close/>
                  <a:moveTo>
                    <a:pt x="1647" y="4555"/>
                  </a:moveTo>
                  <a:cubicBezTo>
                    <a:pt x="1317" y="4555"/>
                    <a:pt x="1049" y="4288"/>
                    <a:pt x="1049" y="3957"/>
                  </a:cubicBezTo>
                  <a:cubicBezTo>
                    <a:pt x="1049" y="3627"/>
                    <a:pt x="1317" y="3359"/>
                    <a:pt x="1647" y="3359"/>
                  </a:cubicBezTo>
                  <a:cubicBezTo>
                    <a:pt x="1978" y="3359"/>
                    <a:pt x="2246" y="3627"/>
                    <a:pt x="2246" y="3957"/>
                  </a:cubicBezTo>
                  <a:cubicBezTo>
                    <a:pt x="2246" y="4288"/>
                    <a:pt x="1978" y="4555"/>
                    <a:pt x="1647" y="4555"/>
                  </a:cubicBezTo>
                  <a:close/>
                  <a:moveTo>
                    <a:pt x="2688" y="5994"/>
                  </a:moveTo>
                  <a:cubicBezTo>
                    <a:pt x="2358" y="5994"/>
                    <a:pt x="2090" y="5726"/>
                    <a:pt x="2090" y="5396"/>
                  </a:cubicBezTo>
                  <a:cubicBezTo>
                    <a:pt x="2090" y="5066"/>
                    <a:pt x="2358" y="4798"/>
                    <a:pt x="2688" y="4798"/>
                  </a:cubicBezTo>
                  <a:cubicBezTo>
                    <a:pt x="3018" y="4798"/>
                    <a:pt x="3286" y="5066"/>
                    <a:pt x="3286" y="5396"/>
                  </a:cubicBezTo>
                  <a:cubicBezTo>
                    <a:pt x="3286" y="5726"/>
                    <a:pt x="3018" y="5994"/>
                    <a:pt x="2688" y="5994"/>
                  </a:cubicBezTo>
                  <a:close/>
                  <a:moveTo>
                    <a:pt x="3544" y="1168"/>
                  </a:moveTo>
                  <a:cubicBezTo>
                    <a:pt x="3544" y="838"/>
                    <a:pt x="3811" y="570"/>
                    <a:pt x="4142" y="570"/>
                  </a:cubicBezTo>
                  <a:cubicBezTo>
                    <a:pt x="4472" y="570"/>
                    <a:pt x="4740" y="838"/>
                    <a:pt x="4740" y="1168"/>
                  </a:cubicBezTo>
                  <a:cubicBezTo>
                    <a:pt x="4740" y="1498"/>
                    <a:pt x="4472" y="1766"/>
                    <a:pt x="4142" y="1766"/>
                  </a:cubicBezTo>
                  <a:cubicBezTo>
                    <a:pt x="3811" y="1766"/>
                    <a:pt x="3544" y="1498"/>
                    <a:pt x="3544" y="1168"/>
                  </a:cubicBezTo>
                  <a:close/>
                  <a:moveTo>
                    <a:pt x="4446" y="5615"/>
                  </a:moveTo>
                  <a:cubicBezTo>
                    <a:pt x="4115" y="5615"/>
                    <a:pt x="3848" y="5347"/>
                    <a:pt x="3848" y="5017"/>
                  </a:cubicBezTo>
                  <a:cubicBezTo>
                    <a:pt x="3848" y="4687"/>
                    <a:pt x="4115" y="4419"/>
                    <a:pt x="4446" y="4419"/>
                  </a:cubicBezTo>
                  <a:cubicBezTo>
                    <a:pt x="4776" y="4419"/>
                    <a:pt x="5044" y="4687"/>
                    <a:pt x="5044" y="5017"/>
                  </a:cubicBezTo>
                  <a:cubicBezTo>
                    <a:pt x="5044" y="5347"/>
                    <a:pt x="4776" y="5615"/>
                    <a:pt x="4446" y="56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cxnSp>
        <p:nvCxnSpPr>
          <p:cNvPr id="32" name="直接连接符 31"/>
          <p:cNvCxnSpPr/>
          <p:nvPr/>
        </p:nvCxnSpPr>
        <p:spPr>
          <a:xfrm>
            <a:off x="479425" y="1798829"/>
            <a:ext cx="1123315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 11"/>
          <p:cNvGrpSpPr/>
          <p:nvPr/>
        </p:nvGrpSpPr>
        <p:grpSpPr>
          <a:xfrm>
            <a:off x="1763537" y="559808"/>
            <a:ext cx="4554345" cy="974870"/>
            <a:chOff x="1710531" y="610525"/>
            <a:chExt cx="4776765" cy="974870"/>
          </a:xfrm>
        </p:grpSpPr>
        <p:sp>
          <p:nvSpPr>
            <p:cNvPr id="170" name="矩形 169"/>
            <p:cNvSpPr/>
            <p:nvPr/>
          </p:nvSpPr>
          <p:spPr>
            <a:xfrm>
              <a:off x="1807479" y="610525"/>
              <a:ext cx="4485413" cy="449565"/>
            </a:xfrm>
            <a:prstGeom prst="rect">
              <a:avLst/>
            </a:prstGeom>
          </p:spPr>
          <p:txBody>
            <a:bodyPr wrap="none" lIns="0" tIns="0" rIns="0" bIns="0" anchor="ctr" anchorCtr="0">
              <a:prstTxWarp prst="textPlain">
                <a:avLst/>
              </a:prstTxWarp>
              <a:noAutofit/>
            </a:bodyPr>
            <a:lstStyle/>
            <a:p>
              <a:r>
                <a:rPr lang="zh-CN" altLang="en-US" sz="6600" b="1" dirty="0">
                  <a:solidFill>
                    <a:schemeClr val="accent2"/>
                  </a:solidFill>
                </a:rPr>
                <a:t>结束海外学习，返回学校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710531" y="1216063"/>
              <a:ext cx="47767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有始有终</a:t>
              </a:r>
              <a:endParaRPr kumimoji="1" lang="zh-CN" altLang="en-US" dirty="0"/>
            </a:p>
          </p:txBody>
        </p:sp>
      </p:grpSp>
      <p:grpSp>
        <p:nvGrpSpPr>
          <p:cNvPr id="21" name="组合 3"/>
          <p:cNvGrpSpPr/>
          <p:nvPr/>
        </p:nvGrpSpPr>
        <p:grpSpPr>
          <a:xfrm>
            <a:off x="1206189" y="5347415"/>
            <a:ext cx="9361822" cy="1312873"/>
            <a:chOff x="1473146" y="1035006"/>
            <a:chExt cx="9361822" cy="1312873"/>
          </a:xfrm>
        </p:grpSpPr>
        <p:sp>
          <p:nvSpPr>
            <p:cNvPr id="22" name="文本框 21"/>
            <p:cNvSpPr txBox="1"/>
            <p:nvPr/>
          </p:nvSpPr>
          <p:spPr>
            <a:xfrm>
              <a:off x="1473146" y="1035006"/>
              <a:ext cx="557348" cy="455622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“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0277620" y="1892257"/>
              <a:ext cx="557348" cy="455622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”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869744" y="5380672"/>
            <a:ext cx="82725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此外，每个项目的学生需写一篇对应的“海外交流攻略”（同一项目可共同完成一篇即可），主要包括：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对方大学网申、签证申请、专业课程申请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住宿信息、学校信息、课程信息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以及你们在整个过程中遇见的所有问题的文档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流程图: 接点 5"/>
          <p:cNvSpPr/>
          <p:nvPr/>
        </p:nvSpPr>
        <p:spPr>
          <a:xfrm>
            <a:off x="1296537" y="2347413"/>
            <a:ext cx="2715905" cy="2702257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提交海外学习总结及问卷至</a:t>
            </a:r>
            <a:r>
              <a:rPr lang="en-US" altLang="zh-CN" b="1" dirty="0"/>
              <a:t>studyabroad@sjtu.edu.cn</a:t>
            </a:r>
            <a:endParaRPr lang="zh-CN" altLang="en-US" b="1" dirty="0"/>
          </a:p>
        </p:txBody>
      </p:sp>
      <p:sp>
        <p:nvSpPr>
          <p:cNvPr id="24" name="流程图: 接点 23"/>
          <p:cNvSpPr/>
          <p:nvPr/>
        </p:nvSpPr>
        <p:spPr>
          <a:xfrm>
            <a:off x="4710752" y="2349687"/>
            <a:ext cx="2743200" cy="2702257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完成因公出国流程，提交总结</a:t>
            </a:r>
            <a:endParaRPr lang="en-US" altLang="zh-CN" b="1" dirty="0"/>
          </a:p>
          <a:p>
            <a:pPr algn="ctr"/>
            <a:r>
              <a:rPr lang="en-US" altLang="zh-CN" b="1" dirty="0"/>
              <a:t>my.sjtu.edu.cn</a:t>
            </a:r>
            <a:endParaRPr lang="zh-CN" altLang="en-US" b="1" dirty="0"/>
          </a:p>
        </p:txBody>
      </p:sp>
      <p:sp>
        <p:nvSpPr>
          <p:cNvPr id="25" name="流程图: 接点 24"/>
          <p:cNvSpPr/>
          <p:nvPr/>
        </p:nvSpPr>
        <p:spPr>
          <a:xfrm>
            <a:off x="8163635" y="2322392"/>
            <a:ext cx="2743200" cy="2702257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参与后续项目宣传，为学弟学妹们提供帮助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10003436" y="-2462452"/>
            <a:ext cx="4931764" cy="515453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10585554" y="1663909"/>
            <a:ext cx="3767528" cy="9158990"/>
          </a:xfrm>
          <a:prstGeom prst="ellipse">
            <a:avLst/>
          </a:prstGeom>
          <a:solidFill>
            <a:schemeClr val="accent2">
              <a:lumMod val="7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4" name="组 11"/>
          <p:cNvGrpSpPr/>
          <p:nvPr/>
        </p:nvGrpSpPr>
        <p:grpSpPr>
          <a:xfrm>
            <a:off x="289579" y="404813"/>
            <a:ext cx="4554345" cy="974870"/>
            <a:chOff x="1710531" y="610525"/>
            <a:chExt cx="4776765" cy="974870"/>
          </a:xfrm>
        </p:grpSpPr>
        <p:sp>
          <p:nvSpPr>
            <p:cNvPr id="5" name="矩形 4"/>
            <p:cNvSpPr/>
            <p:nvPr/>
          </p:nvSpPr>
          <p:spPr>
            <a:xfrm>
              <a:off x="1807479" y="610525"/>
              <a:ext cx="4485413" cy="449565"/>
            </a:xfrm>
            <a:prstGeom prst="rect">
              <a:avLst/>
            </a:prstGeom>
          </p:spPr>
          <p:txBody>
            <a:bodyPr wrap="none" lIns="0" tIns="0" rIns="0" bIns="0" anchor="ctr" anchorCtr="0">
              <a:prstTxWarp prst="textPlain">
                <a:avLst/>
              </a:prstTxWarp>
              <a:noAutofit/>
            </a:bodyPr>
            <a:lstStyle/>
            <a:p>
              <a:r>
                <a:rPr lang="zh-CN" altLang="en-US" sz="6600" b="1" dirty="0">
                  <a:solidFill>
                    <a:schemeClr val="accent2"/>
                  </a:solidFill>
                </a:rPr>
                <a:t>平安留学行前培训相关材料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710531" y="1216063"/>
              <a:ext cx="47767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kumimoji="1" lang="zh-CN" altLang="en-US" dirty="0"/>
            </a:p>
          </p:txBody>
        </p:sp>
      </p:grpSp>
      <p:sp>
        <p:nvSpPr>
          <p:cNvPr id="7" name="矩形 6"/>
          <p:cNvSpPr/>
          <p:nvPr/>
        </p:nvSpPr>
        <p:spPr>
          <a:xfrm>
            <a:off x="579618" y="1163603"/>
            <a:ext cx="11612382" cy="4773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chemeClr val="accent2"/>
                </a:solidFill>
                <a:latin typeface="+mn-ea"/>
              </a:rPr>
              <a:t>《</a:t>
            </a:r>
            <a:r>
              <a:rPr lang="zh-CN" altLang="en-US" sz="2800" b="1" dirty="0">
                <a:solidFill>
                  <a:schemeClr val="accent2"/>
                </a:solidFill>
                <a:latin typeface="+mn-ea"/>
              </a:rPr>
              <a:t>心理调适自助手册</a:t>
            </a:r>
            <a:r>
              <a:rPr lang="en-US" altLang="zh-CN" sz="2800" b="1" dirty="0">
                <a:solidFill>
                  <a:schemeClr val="accent2"/>
                </a:solidFill>
                <a:latin typeface="+mn-ea"/>
              </a:rPr>
              <a:t>》</a:t>
            </a:r>
          </a:p>
          <a:p>
            <a:pPr>
              <a:lnSpc>
                <a:spcPct val="130000"/>
              </a:lnSpc>
            </a:pPr>
            <a:r>
              <a:rPr lang="en-US" altLang="zh-CN" dirty="0">
                <a:hlinkClick r:id="rId3"/>
              </a:rPr>
              <a:t>http://jxb.shisu.edu.cn/images/d6305f1a-5ee9-433e-8ca3-590e673244e1.pdf</a:t>
            </a:r>
            <a:endParaRPr lang="en-US" altLang="zh-CN" dirty="0"/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chemeClr val="accent2"/>
                </a:solidFill>
                <a:latin typeface="+mn-ea"/>
              </a:rPr>
              <a:t>《</a:t>
            </a:r>
            <a:r>
              <a:rPr lang="zh-CN" altLang="en-US" sz="2800" b="1" dirty="0">
                <a:solidFill>
                  <a:schemeClr val="accent2"/>
                </a:solidFill>
                <a:latin typeface="+mn-ea"/>
              </a:rPr>
              <a:t>漫画留学小贴士</a:t>
            </a:r>
            <a:r>
              <a:rPr lang="en-US" altLang="zh-CN" sz="2800" b="1" dirty="0">
                <a:solidFill>
                  <a:schemeClr val="accent2"/>
                </a:solidFill>
                <a:latin typeface="+mn-ea"/>
              </a:rPr>
              <a:t>》</a:t>
            </a:r>
            <a:endParaRPr lang="en-US" altLang="zh-CN" sz="2400" dirty="0"/>
          </a:p>
          <a:p>
            <a:pPr>
              <a:lnSpc>
                <a:spcPct val="130000"/>
              </a:lnSpc>
            </a:pPr>
            <a:r>
              <a:rPr lang="en-US" altLang="zh-CN" dirty="0">
                <a:hlinkClick r:id="rId4"/>
              </a:rPr>
              <a:t>http://jxb.shisu.edu.cn/images/a9183b4c-8094-497e-a512-795d086bf688.pdf</a:t>
            </a:r>
            <a:endParaRPr lang="en-US" altLang="zh-CN" dirty="0"/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chemeClr val="accent2"/>
                </a:solidFill>
                <a:latin typeface="+mn-ea"/>
              </a:rPr>
              <a:t>《</a:t>
            </a:r>
            <a:r>
              <a:rPr lang="zh-CN" altLang="en-US" sz="2800" b="1" dirty="0">
                <a:solidFill>
                  <a:schemeClr val="accent2"/>
                </a:solidFill>
                <a:latin typeface="+mn-ea"/>
              </a:rPr>
              <a:t>平安留学</a:t>
            </a:r>
            <a:r>
              <a:rPr lang="en-US" altLang="zh-CN" sz="2800" b="1" dirty="0">
                <a:solidFill>
                  <a:schemeClr val="accent2"/>
                </a:solidFill>
                <a:latin typeface="+mn-ea"/>
              </a:rPr>
              <a:t>2018》</a:t>
            </a:r>
          </a:p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accent2"/>
                </a:solidFill>
                <a:latin typeface="+mn-ea"/>
                <a:hlinkClick r:id="rId5"/>
              </a:rPr>
              <a:t>http://jxb.shisu.edu.cn/images/150bcbea-3fdc-4929-93f4-372fb77c8da3.pdf</a:t>
            </a:r>
            <a:endParaRPr lang="en-US" altLang="zh-CN" dirty="0">
              <a:solidFill>
                <a:schemeClr val="accent2"/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chemeClr val="accent2"/>
                </a:solidFill>
                <a:latin typeface="+mn-ea"/>
              </a:rPr>
              <a:t>出国留学行前培训网</a:t>
            </a:r>
            <a:endParaRPr lang="en-US" altLang="zh-CN" sz="2800" b="1" dirty="0">
              <a:solidFill>
                <a:schemeClr val="accent2"/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accent2"/>
                </a:solidFill>
                <a:latin typeface="+mn-ea"/>
                <a:hlinkClick r:id="rId6"/>
              </a:rPr>
              <a:t>http://www.cgpx.org/tabid/5573/Default.aspx</a:t>
            </a:r>
            <a:endParaRPr lang="en-US" altLang="zh-CN" dirty="0">
              <a:solidFill>
                <a:schemeClr val="accent2"/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endParaRPr lang="en-US" altLang="zh-CN" sz="2000" dirty="0">
              <a:solidFill>
                <a:schemeClr val="accent2"/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endParaRPr lang="en-US" altLang="zh-CN" sz="2800" b="1" dirty="0">
              <a:solidFill>
                <a:schemeClr val="accent2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梯形 19"/>
          <p:cNvSpPr/>
          <p:nvPr/>
        </p:nvSpPr>
        <p:spPr>
          <a:xfrm>
            <a:off x="5120640" y="0"/>
            <a:ext cx="8887803" cy="6861489"/>
          </a:xfrm>
          <a:prstGeom prst="trapezoid">
            <a:avLst>
              <a:gd name="adj" fmla="val 26261"/>
            </a:avLst>
          </a:prstGeom>
          <a:solidFill>
            <a:schemeClr val="tx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       </a:t>
            </a:r>
            <a:r>
              <a:rPr lang="en-US" altLang="zh-CN" sz="2000" dirty="0"/>
              <a:t>&gt;</a:t>
            </a:r>
            <a:r>
              <a:rPr lang="zh-CN" altLang="en-US" sz="2000" dirty="0"/>
              <a:t>看世界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       </a:t>
            </a:r>
            <a:r>
              <a:rPr lang="en-US" altLang="zh-CN" sz="2000" dirty="0"/>
              <a:t>&gt;</a:t>
            </a:r>
            <a:r>
              <a:rPr lang="zh-CN" altLang="en-US" sz="2000" dirty="0"/>
              <a:t>见未来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>
              <a:lnSpc>
                <a:spcPct val="150000"/>
              </a:lnSpc>
            </a:pPr>
            <a:endParaRPr lang="zh-CN" altLang="zh-CN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      </a:t>
            </a:r>
            <a:r>
              <a:rPr lang="en-US" altLang="zh-CN" sz="2000" dirty="0"/>
              <a:t>&gt;</a:t>
            </a:r>
            <a:r>
              <a:rPr lang="zh-CN" altLang="en-US" sz="2000" dirty="0"/>
              <a:t>遇自己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endParaRPr lang="zh-CN" altLang="zh-CN" sz="2000" dirty="0"/>
          </a:p>
        </p:txBody>
      </p:sp>
      <p:cxnSp>
        <p:nvCxnSpPr>
          <p:cNvPr id="7" name="直线连接符 6"/>
          <p:cNvCxnSpPr/>
          <p:nvPr/>
        </p:nvCxnSpPr>
        <p:spPr>
          <a:xfrm>
            <a:off x="6363897" y="2596615"/>
            <a:ext cx="529152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线连接符 7"/>
          <p:cNvCxnSpPr/>
          <p:nvPr/>
        </p:nvCxnSpPr>
        <p:spPr>
          <a:xfrm>
            <a:off x="6363897" y="3891809"/>
            <a:ext cx="529152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线连接符 8"/>
          <p:cNvCxnSpPr/>
          <p:nvPr/>
        </p:nvCxnSpPr>
        <p:spPr>
          <a:xfrm>
            <a:off x="6363897" y="5274221"/>
            <a:ext cx="529152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907479" y="-1195343"/>
            <a:ext cx="7814960" cy="924868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59500" b="1" dirty="0">
                <a:solidFill>
                  <a:schemeClr val="bg1">
                    <a:lumMod val="95000"/>
                  </a:schemeClr>
                </a:solidFill>
              </a:rPr>
              <a:t>壹</a:t>
            </a:r>
          </a:p>
        </p:txBody>
      </p:sp>
      <p:sp>
        <p:nvSpPr>
          <p:cNvPr id="4" name="矩形 3"/>
          <p:cNvSpPr/>
          <p:nvPr/>
        </p:nvSpPr>
        <p:spPr>
          <a:xfrm>
            <a:off x="8284521" y="-1195343"/>
            <a:ext cx="7814960" cy="924868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59500" b="1" dirty="0">
                <a:solidFill>
                  <a:schemeClr val="bg1">
                    <a:lumMod val="95000"/>
                  </a:schemeClr>
                </a:solidFill>
              </a:rPr>
              <a:t>壹</a:t>
            </a:r>
          </a:p>
        </p:txBody>
      </p:sp>
      <p:sp>
        <p:nvSpPr>
          <p:cNvPr id="3" name="矩形 2"/>
          <p:cNvSpPr/>
          <p:nvPr/>
        </p:nvSpPr>
        <p:spPr>
          <a:xfrm>
            <a:off x="5388114" y="1677953"/>
            <a:ext cx="1415772" cy="156966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9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壹</a:t>
            </a:r>
          </a:p>
        </p:txBody>
      </p:sp>
      <p:sp>
        <p:nvSpPr>
          <p:cNvPr id="5" name="矩形 4"/>
          <p:cNvSpPr/>
          <p:nvPr/>
        </p:nvSpPr>
        <p:spPr>
          <a:xfrm>
            <a:off x="3678517" y="3521894"/>
            <a:ext cx="4834978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sz="3200" dirty="0"/>
              <a:t>目前阶段</a:t>
            </a:r>
            <a:r>
              <a:rPr lang="en-US" altLang="zh-CN" sz="3200" dirty="0"/>
              <a:t>-</a:t>
            </a:r>
            <a:r>
              <a:rPr lang="zh-CN" altLang="en-US" sz="3200" dirty="0"/>
              <a:t>现阶段需做事宜</a:t>
            </a: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4086329" y="3435178"/>
            <a:ext cx="3970277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4702025" y="4810716"/>
            <a:ext cx="2787944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CN" altLang="en-US" dirty="0"/>
              <a:t>网申</a:t>
            </a:r>
            <a:r>
              <a:rPr lang="en-US" altLang="zh-CN" dirty="0"/>
              <a:t>-</a:t>
            </a:r>
            <a:r>
              <a:rPr lang="zh-CN" altLang="en-US" dirty="0"/>
              <a:t>签证</a:t>
            </a:r>
            <a:r>
              <a:rPr lang="en-US" altLang="zh-CN" dirty="0"/>
              <a:t>-</a:t>
            </a:r>
            <a:r>
              <a:rPr lang="zh-CN" altLang="en-US" dirty="0"/>
              <a:t>因公出国</a:t>
            </a:r>
            <a:r>
              <a:rPr lang="en-US" altLang="zh-CN" dirty="0"/>
              <a:t>-</a:t>
            </a:r>
            <a:r>
              <a:rPr lang="zh-CN" altLang="en-US" dirty="0"/>
              <a:t>保险</a:t>
            </a:r>
            <a:r>
              <a:rPr lang="zh-CN" altLang="zh-CN" dirty="0"/>
              <a:t> 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023360" y="4644384"/>
            <a:ext cx="4089862" cy="701996"/>
            <a:chOff x="4384079" y="4727550"/>
            <a:chExt cx="4791395" cy="701996"/>
          </a:xfrm>
        </p:grpSpPr>
        <p:sp>
          <p:nvSpPr>
            <p:cNvPr id="10" name="文本框 9"/>
            <p:cNvSpPr txBox="1"/>
            <p:nvPr/>
          </p:nvSpPr>
          <p:spPr>
            <a:xfrm>
              <a:off x="4384079" y="4727550"/>
              <a:ext cx="227403" cy="185898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altLang="zh-CN" dirty="0"/>
                <a:t>“</a:t>
              </a:r>
              <a:endParaRPr lang="zh-CN" altLang="en-US" dirty="0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8948071" y="5243648"/>
              <a:ext cx="227403" cy="185898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altLang="zh-CN" dirty="0"/>
                <a:t>”</a:t>
              </a:r>
              <a:endParaRPr lang="zh-CN" altLang="en-US" dirty="0"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/>
          <p:nvPr/>
        </p:nvSpPr>
        <p:spPr bwMode="auto">
          <a:xfrm>
            <a:off x="7324055" y="2149203"/>
            <a:ext cx="638970" cy="781491"/>
          </a:xfrm>
          <a:custGeom>
            <a:avLst/>
            <a:gdLst>
              <a:gd name="T0" fmla="*/ 269 w 269"/>
              <a:gd name="T1" fmla="*/ 0 h 329"/>
              <a:gd name="T2" fmla="*/ 173 w 269"/>
              <a:gd name="T3" fmla="*/ 137 h 329"/>
              <a:gd name="T4" fmla="*/ 0 w 269"/>
              <a:gd name="T5" fmla="*/ 329 h 329"/>
              <a:gd name="T6" fmla="*/ 88 w 269"/>
              <a:gd name="T7" fmla="*/ 202 h 329"/>
              <a:gd name="T8" fmla="*/ 269 w 269"/>
              <a:gd name="T9" fmla="*/ 0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9" h="329">
                <a:moveTo>
                  <a:pt x="269" y="0"/>
                </a:moveTo>
                <a:lnTo>
                  <a:pt x="173" y="137"/>
                </a:lnTo>
                <a:lnTo>
                  <a:pt x="0" y="329"/>
                </a:lnTo>
                <a:lnTo>
                  <a:pt x="88" y="202"/>
                </a:lnTo>
                <a:lnTo>
                  <a:pt x="26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7"/>
          <p:cNvSpPr/>
          <p:nvPr/>
        </p:nvSpPr>
        <p:spPr bwMode="auto">
          <a:xfrm>
            <a:off x="4266980" y="1108799"/>
            <a:ext cx="123518" cy="990522"/>
          </a:xfrm>
          <a:custGeom>
            <a:avLst/>
            <a:gdLst>
              <a:gd name="T0" fmla="*/ 52 w 52"/>
              <a:gd name="T1" fmla="*/ 268 h 417"/>
              <a:gd name="T2" fmla="*/ 52 w 52"/>
              <a:gd name="T3" fmla="*/ 417 h 417"/>
              <a:gd name="T4" fmla="*/ 2 w 52"/>
              <a:gd name="T5" fmla="*/ 164 h 417"/>
              <a:gd name="T6" fmla="*/ 0 w 52"/>
              <a:gd name="T7" fmla="*/ 0 h 417"/>
              <a:gd name="T8" fmla="*/ 52 w 52"/>
              <a:gd name="T9" fmla="*/ 268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417">
                <a:moveTo>
                  <a:pt x="52" y="268"/>
                </a:moveTo>
                <a:lnTo>
                  <a:pt x="52" y="417"/>
                </a:lnTo>
                <a:lnTo>
                  <a:pt x="2" y="164"/>
                </a:lnTo>
                <a:lnTo>
                  <a:pt x="0" y="0"/>
                </a:lnTo>
                <a:lnTo>
                  <a:pt x="52" y="2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8"/>
          <p:cNvSpPr/>
          <p:nvPr/>
        </p:nvSpPr>
        <p:spPr bwMode="auto">
          <a:xfrm>
            <a:off x="6844235" y="3301248"/>
            <a:ext cx="867004" cy="384807"/>
          </a:xfrm>
          <a:custGeom>
            <a:avLst/>
            <a:gdLst>
              <a:gd name="T0" fmla="*/ 365 w 365"/>
              <a:gd name="T1" fmla="*/ 0 h 162"/>
              <a:gd name="T2" fmla="*/ 271 w 365"/>
              <a:gd name="T3" fmla="*/ 110 h 162"/>
              <a:gd name="T4" fmla="*/ 0 w 365"/>
              <a:gd name="T5" fmla="*/ 162 h 162"/>
              <a:gd name="T6" fmla="*/ 73 w 365"/>
              <a:gd name="T7" fmla="*/ 56 h 162"/>
              <a:gd name="T8" fmla="*/ 365 w 365"/>
              <a:gd name="T9" fmla="*/ 0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5" h="162">
                <a:moveTo>
                  <a:pt x="365" y="0"/>
                </a:moveTo>
                <a:lnTo>
                  <a:pt x="271" y="110"/>
                </a:lnTo>
                <a:lnTo>
                  <a:pt x="0" y="162"/>
                </a:lnTo>
                <a:lnTo>
                  <a:pt x="73" y="56"/>
                </a:lnTo>
                <a:lnTo>
                  <a:pt x="36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9"/>
          <p:cNvSpPr/>
          <p:nvPr/>
        </p:nvSpPr>
        <p:spPr bwMode="auto">
          <a:xfrm>
            <a:off x="3886924" y="2227589"/>
            <a:ext cx="529704" cy="776741"/>
          </a:xfrm>
          <a:custGeom>
            <a:avLst/>
            <a:gdLst>
              <a:gd name="T0" fmla="*/ 223 w 223"/>
              <a:gd name="T1" fmla="*/ 200 h 327"/>
              <a:gd name="T2" fmla="*/ 221 w 223"/>
              <a:gd name="T3" fmla="*/ 327 h 327"/>
              <a:gd name="T4" fmla="*/ 15 w 223"/>
              <a:gd name="T5" fmla="*/ 140 h 327"/>
              <a:gd name="T6" fmla="*/ 0 w 223"/>
              <a:gd name="T7" fmla="*/ 0 h 327"/>
              <a:gd name="T8" fmla="*/ 223 w 223"/>
              <a:gd name="T9" fmla="*/ 200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3" h="327">
                <a:moveTo>
                  <a:pt x="223" y="200"/>
                </a:moveTo>
                <a:lnTo>
                  <a:pt x="221" y="327"/>
                </a:lnTo>
                <a:lnTo>
                  <a:pt x="15" y="140"/>
                </a:lnTo>
                <a:lnTo>
                  <a:pt x="0" y="0"/>
                </a:lnTo>
                <a:lnTo>
                  <a:pt x="223" y="2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10"/>
          <p:cNvSpPr/>
          <p:nvPr/>
        </p:nvSpPr>
        <p:spPr bwMode="auto">
          <a:xfrm>
            <a:off x="5948728" y="3773944"/>
            <a:ext cx="798118" cy="522577"/>
          </a:xfrm>
          <a:custGeom>
            <a:avLst/>
            <a:gdLst>
              <a:gd name="T0" fmla="*/ 336 w 336"/>
              <a:gd name="T1" fmla="*/ 129 h 220"/>
              <a:gd name="T2" fmla="*/ 267 w 336"/>
              <a:gd name="T3" fmla="*/ 220 h 220"/>
              <a:gd name="T4" fmla="*/ 0 w 336"/>
              <a:gd name="T5" fmla="*/ 100 h 220"/>
              <a:gd name="T6" fmla="*/ 50 w 336"/>
              <a:gd name="T7" fmla="*/ 0 h 220"/>
              <a:gd name="T8" fmla="*/ 336 w 336"/>
              <a:gd name="T9" fmla="*/ 129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6" h="220">
                <a:moveTo>
                  <a:pt x="336" y="129"/>
                </a:moveTo>
                <a:lnTo>
                  <a:pt x="267" y="220"/>
                </a:lnTo>
                <a:lnTo>
                  <a:pt x="0" y="100"/>
                </a:lnTo>
                <a:lnTo>
                  <a:pt x="50" y="0"/>
                </a:lnTo>
                <a:lnTo>
                  <a:pt x="336" y="1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11"/>
          <p:cNvSpPr/>
          <p:nvPr/>
        </p:nvSpPr>
        <p:spPr bwMode="auto">
          <a:xfrm>
            <a:off x="4316862" y="3398638"/>
            <a:ext cx="736359" cy="346801"/>
          </a:xfrm>
          <a:custGeom>
            <a:avLst/>
            <a:gdLst>
              <a:gd name="T0" fmla="*/ 310 w 310"/>
              <a:gd name="T1" fmla="*/ 40 h 146"/>
              <a:gd name="T2" fmla="*/ 292 w 310"/>
              <a:gd name="T3" fmla="*/ 146 h 146"/>
              <a:gd name="T4" fmla="*/ 2 w 310"/>
              <a:gd name="T5" fmla="*/ 110 h 146"/>
              <a:gd name="T6" fmla="*/ 0 w 310"/>
              <a:gd name="T7" fmla="*/ 0 h 146"/>
              <a:gd name="T8" fmla="*/ 310 w 310"/>
              <a:gd name="T9" fmla="*/ 4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0" h="146">
                <a:moveTo>
                  <a:pt x="310" y="40"/>
                </a:moveTo>
                <a:lnTo>
                  <a:pt x="292" y="146"/>
                </a:lnTo>
                <a:lnTo>
                  <a:pt x="2" y="110"/>
                </a:lnTo>
                <a:lnTo>
                  <a:pt x="0" y="0"/>
                </a:lnTo>
                <a:lnTo>
                  <a:pt x="310" y="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12"/>
          <p:cNvSpPr/>
          <p:nvPr/>
        </p:nvSpPr>
        <p:spPr bwMode="auto">
          <a:xfrm>
            <a:off x="5010464" y="3493652"/>
            <a:ext cx="415687" cy="848001"/>
          </a:xfrm>
          <a:custGeom>
            <a:avLst/>
            <a:gdLst>
              <a:gd name="T0" fmla="*/ 175 w 175"/>
              <a:gd name="T1" fmla="*/ 268 h 357"/>
              <a:gd name="T2" fmla="*/ 143 w 175"/>
              <a:gd name="T3" fmla="*/ 357 h 357"/>
              <a:gd name="T4" fmla="*/ 0 w 175"/>
              <a:gd name="T5" fmla="*/ 106 h 357"/>
              <a:gd name="T6" fmla="*/ 18 w 175"/>
              <a:gd name="T7" fmla="*/ 0 h 357"/>
              <a:gd name="T8" fmla="*/ 175 w 175"/>
              <a:gd name="T9" fmla="*/ 268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5" h="357">
                <a:moveTo>
                  <a:pt x="175" y="268"/>
                </a:moveTo>
                <a:lnTo>
                  <a:pt x="143" y="357"/>
                </a:lnTo>
                <a:lnTo>
                  <a:pt x="0" y="106"/>
                </a:lnTo>
                <a:lnTo>
                  <a:pt x="18" y="0"/>
                </a:lnTo>
                <a:lnTo>
                  <a:pt x="175" y="2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13"/>
          <p:cNvSpPr/>
          <p:nvPr/>
        </p:nvSpPr>
        <p:spPr bwMode="auto">
          <a:xfrm>
            <a:off x="5350140" y="3773944"/>
            <a:ext cx="717356" cy="567710"/>
          </a:xfrm>
          <a:custGeom>
            <a:avLst/>
            <a:gdLst>
              <a:gd name="T0" fmla="*/ 302 w 302"/>
              <a:gd name="T1" fmla="*/ 0 h 239"/>
              <a:gd name="T2" fmla="*/ 252 w 302"/>
              <a:gd name="T3" fmla="*/ 100 h 239"/>
              <a:gd name="T4" fmla="*/ 0 w 302"/>
              <a:gd name="T5" fmla="*/ 239 h 239"/>
              <a:gd name="T6" fmla="*/ 32 w 302"/>
              <a:gd name="T7" fmla="*/ 150 h 239"/>
              <a:gd name="T8" fmla="*/ 302 w 302"/>
              <a:gd name="T9" fmla="*/ 0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2" h="239">
                <a:moveTo>
                  <a:pt x="302" y="0"/>
                </a:moveTo>
                <a:lnTo>
                  <a:pt x="252" y="100"/>
                </a:lnTo>
                <a:lnTo>
                  <a:pt x="0" y="239"/>
                </a:lnTo>
                <a:lnTo>
                  <a:pt x="32" y="150"/>
                </a:lnTo>
                <a:lnTo>
                  <a:pt x="30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8" name="组合 280"/>
          <p:cNvGrpSpPr/>
          <p:nvPr/>
        </p:nvGrpSpPr>
        <p:grpSpPr>
          <a:xfrm>
            <a:off x="1398060" y="1075294"/>
            <a:ext cx="9338871" cy="3305384"/>
            <a:chOff x="2405063" y="1201738"/>
            <a:chExt cx="7397750" cy="2524125"/>
          </a:xfrm>
        </p:grpSpPr>
        <p:sp>
          <p:nvSpPr>
            <p:cNvPr id="49" name="Freeform 5"/>
            <p:cNvSpPr/>
            <p:nvPr userDrawn="1"/>
          </p:nvSpPr>
          <p:spPr bwMode="auto">
            <a:xfrm>
              <a:off x="5815013" y="1671638"/>
              <a:ext cx="463550" cy="284163"/>
            </a:xfrm>
            <a:custGeom>
              <a:avLst/>
              <a:gdLst>
                <a:gd name="T0" fmla="*/ 0 w 318"/>
                <a:gd name="T1" fmla="*/ 195 h 195"/>
                <a:gd name="T2" fmla="*/ 318 w 318"/>
                <a:gd name="T3" fmla="*/ 4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18" h="195">
                  <a:moveTo>
                    <a:pt x="0" y="195"/>
                  </a:moveTo>
                  <a:cubicBezTo>
                    <a:pt x="47" y="67"/>
                    <a:pt x="190" y="0"/>
                    <a:pt x="318" y="47"/>
                  </a:cubicBez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6"/>
            <p:cNvSpPr/>
            <p:nvPr userDrawn="1"/>
          </p:nvSpPr>
          <p:spPr bwMode="auto">
            <a:xfrm>
              <a:off x="5892800" y="1763713"/>
              <a:ext cx="358775" cy="220663"/>
            </a:xfrm>
            <a:custGeom>
              <a:avLst/>
              <a:gdLst>
                <a:gd name="T0" fmla="*/ 0 w 246"/>
                <a:gd name="T1" fmla="*/ 151 h 151"/>
                <a:gd name="T2" fmla="*/ 246 w 246"/>
                <a:gd name="T3" fmla="*/ 3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6" h="151">
                  <a:moveTo>
                    <a:pt x="0" y="151"/>
                  </a:moveTo>
                  <a:cubicBezTo>
                    <a:pt x="36" y="52"/>
                    <a:pt x="146" y="0"/>
                    <a:pt x="246" y="36"/>
                  </a:cubicBez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7"/>
            <p:cNvSpPr/>
            <p:nvPr userDrawn="1"/>
          </p:nvSpPr>
          <p:spPr bwMode="auto">
            <a:xfrm>
              <a:off x="5972175" y="1858963"/>
              <a:ext cx="250825" cy="153988"/>
            </a:xfrm>
            <a:custGeom>
              <a:avLst/>
              <a:gdLst>
                <a:gd name="T0" fmla="*/ 0 w 173"/>
                <a:gd name="T1" fmla="*/ 106 h 106"/>
                <a:gd name="T2" fmla="*/ 173 w 173"/>
                <a:gd name="T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3" h="106">
                  <a:moveTo>
                    <a:pt x="0" y="106"/>
                  </a:moveTo>
                  <a:cubicBezTo>
                    <a:pt x="25" y="36"/>
                    <a:pt x="103" y="0"/>
                    <a:pt x="173" y="25"/>
                  </a:cubicBez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8"/>
            <p:cNvSpPr/>
            <p:nvPr userDrawn="1"/>
          </p:nvSpPr>
          <p:spPr bwMode="auto">
            <a:xfrm>
              <a:off x="6084888" y="1993900"/>
              <a:ext cx="117475" cy="119063"/>
            </a:xfrm>
            <a:custGeom>
              <a:avLst/>
              <a:gdLst>
                <a:gd name="T0" fmla="*/ 72 w 80"/>
                <a:gd name="T1" fmla="*/ 26 h 81"/>
                <a:gd name="T2" fmla="*/ 25 w 80"/>
                <a:gd name="T3" fmla="*/ 8 h 81"/>
                <a:gd name="T4" fmla="*/ 8 w 80"/>
                <a:gd name="T5" fmla="*/ 55 h 81"/>
                <a:gd name="T6" fmla="*/ 55 w 80"/>
                <a:gd name="T7" fmla="*/ 73 h 81"/>
                <a:gd name="T8" fmla="*/ 72 w 80"/>
                <a:gd name="T9" fmla="*/ 2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1">
                  <a:moveTo>
                    <a:pt x="72" y="26"/>
                  </a:moveTo>
                  <a:cubicBezTo>
                    <a:pt x="64" y="8"/>
                    <a:pt x="43" y="0"/>
                    <a:pt x="25" y="8"/>
                  </a:cubicBezTo>
                  <a:cubicBezTo>
                    <a:pt x="7" y="17"/>
                    <a:pt x="0" y="38"/>
                    <a:pt x="8" y="55"/>
                  </a:cubicBezTo>
                  <a:cubicBezTo>
                    <a:pt x="16" y="73"/>
                    <a:pt x="37" y="81"/>
                    <a:pt x="55" y="73"/>
                  </a:cubicBezTo>
                  <a:cubicBezTo>
                    <a:pt x="73" y="64"/>
                    <a:pt x="80" y="43"/>
                    <a:pt x="72" y="26"/>
                  </a:cubicBez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9"/>
            <p:cNvSpPr/>
            <p:nvPr userDrawn="1"/>
          </p:nvSpPr>
          <p:spPr bwMode="auto">
            <a:xfrm>
              <a:off x="3705225" y="3251200"/>
              <a:ext cx="417513" cy="419100"/>
            </a:xfrm>
            <a:custGeom>
              <a:avLst/>
              <a:gdLst>
                <a:gd name="T0" fmla="*/ 190 w 286"/>
                <a:gd name="T1" fmla="*/ 233 h 287"/>
                <a:gd name="T2" fmla="*/ 249 w 286"/>
                <a:gd name="T3" fmla="*/ 173 h 287"/>
                <a:gd name="T4" fmla="*/ 247 w 286"/>
                <a:gd name="T5" fmla="*/ 37 h 287"/>
                <a:gd name="T6" fmla="*/ 112 w 286"/>
                <a:gd name="T7" fmla="*/ 38 h 287"/>
                <a:gd name="T8" fmla="*/ 22 w 286"/>
                <a:gd name="T9" fmla="*/ 130 h 287"/>
                <a:gd name="T10" fmla="*/ 23 w 286"/>
                <a:gd name="T11" fmla="*/ 209 h 287"/>
                <a:gd name="T12" fmla="*/ 80 w 286"/>
                <a:gd name="T13" fmla="*/ 265 h 287"/>
                <a:gd name="T14" fmla="*/ 159 w 286"/>
                <a:gd name="T15" fmla="*/ 26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6" h="287">
                  <a:moveTo>
                    <a:pt x="190" y="233"/>
                  </a:moveTo>
                  <a:cubicBezTo>
                    <a:pt x="249" y="173"/>
                    <a:pt x="249" y="173"/>
                    <a:pt x="249" y="173"/>
                  </a:cubicBezTo>
                  <a:cubicBezTo>
                    <a:pt x="286" y="135"/>
                    <a:pt x="285" y="74"/>
                    <a:pt x="247" y="37"/>
                  </a:cubicBezTo>
                  <a:cubicBezTo>
                    <a:pt x="209" y="0"/>
                    <a:pt x="149" y="0"/>
                    <a:pt x="112" y="38"/>
                  </a:cubicBezTo>
                  <a:cubicBezTo>
                    <a:pt x="22" y="130"/>
                    <a:pt x="22" y="130"/>
                    <a:pt x="22" y="130"/>
                  </a:cubicBezTo>
                  <a:cubicBezTo>
                    <a:pt x="0" y="152"/>
                    <a:pt x="1" y="187"/>
                    <a:pt x="23" y="209"/>
                  </a:cubicBezTo>
                  <a:cubicBezTo>
                    <a:pt x="80" y="265"/>
                    <a:pt x="80" y="265"/>
                    <a:pt x="80" y="265"/>
                  </a:cubicBezTo>
                  <a:cubicBezTo>
                    <a:pt x="102" y="287"/>
                    <a:pt x="138" y="286"/>
                    <a:pt x="159" y="264"/>
                  </a:cubicBez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0"/>
            <p:cNvSpPr/>
            <p:nvPr userDrawn="1"/>
          </p:nvSpPr>
          <p:spPr bwMode="auto">
            <a:xfrm>
              <a:off x="3970338" y="3073400"/>
              <a:ext cx="744538" cy="328613"/>
            </a:xfrm>
            <a:custGeom>
              <a:avLst/>
              <a:gdLst>
                <a:gd name="T0" fmla="*/ 0 w 510"/>
                <a:gd name="T1" fmla="*/ 226 h 226"/>
                <a:gd name="T2" fmla="*/ 65 w 510"/>
                <a:gd name="T3" fmla="*/ 159 h 226"/>
                <a:gd name="T4" fmla="*/ 99 w 510"/>
                <a:gd name="T5" fmla="*/ 126 h 226"/>
                <a:gd name="T6" fmla="*/ 266 w 510"/>
                <a:gd name="T7" fmla="*/ 113 h 226"/>
                <a:gd name="T8" fmla="*/ 266 w 510"/>
                <a:gd name="T9" fmla="*/ 113 h 226"/>
                <a:gd name="T10" fmla="*/ 446 w 510"/>
                <a:gd name="T11" fmla="*/ 84 h 226"/>
                <a:gd name="T12" fmla="*/ 510 w 510"/>
                <a:gd name="T13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0" h="226">
                  <a:moveTo>
                    <a:pt x="0" y="226"/>
                  </a:moveTo>
                  <a:cubicBezTo>
                    <a:pt x="65" y="159"/>
                    <a:pt x="65" y="159"/>
                    <a:pt x="65" y="159"/>
                  </a:cubicBezTo>
                  <a:cubicBezTo>
                    <a:pt x="99" y="126"/>
                    <a:pt x="99" y="126"/>
                    <a:pt x="99" y="126"/>
                  </a:cubicBezTo>
                  <a:cubicBezTo>
                    <a:pt x="144" y="82"/>
                    <a:pt x="214" y="76"/>
                    <a:pt x="266" y="113"/>
                  </a:cubicBezTo>
                  <a:cubicBezTo>
                    <a:pt x="266" y="113"/>
                    <a:pt x="266" y="113"/>
                    <a:pt x="266" y="113"/>
                  </a:cubicBezTo>
                  <a:cubicBezTo>
                    <a:pt x="324" y="153"/>
                    <a:pt x="403" y="140"/>
                    <a:pt x="446" y="84"/>
                  </a:cubicBezTo>
                  <a:cubicBezTo>
                    <a:pt x="510" y="0"/>
                    <a:pt x="510" y="0"/>
                    <a:pt x="510" y="0"/>
                  </a:cubicBez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1"/>
            <p:cNvSpPr/>
            <p:nvPr userDrawn="1"/>
          </p:nvSpPr>
          <p:spPr bwMode="auto">
            <a:xfrm>
              <a:off x="3833813" y="3343275"/>
              <a:ext cx="200025" cy="195263"/>
            </a:xfrm>
            <a:custGeom>
              <a:avLst/>
              <a:gdLst>
                <a:gd name="T0" fmla="*/ 0 w 137"/>
                <a:gd name="T1" fmla="*/ 0 h 134"/>
                <a:gd name="T2" fmla="*/ 137 w 137"/>
                <a:gd name="T3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7" h="134">
                  <a:moveTo>
                    <a:pt x="0" y="0"/>
                  </a:moveTo>
                  <a:cubicBezTo>
                    <a:pt x="2" y="2"/>
                    <a:pt x="137" y="134"/>
                    <a:pt x="137" y="134"/>
                  </a:cubicBez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2"/>
            <p:cNvSpPr/>
            <p:nvPr userDrawn="1"/>
          </p:nvSpPr>
          <p:spPr bwMode="auto">
            <a:xfrm>
              <a:off x="3978275" y="1624013"/>
              <a:ext cx="1622425" cy="1295400"/>
            </a:xfrm>
            <a:custGeom>
              <a:avLst/>
              <a:gdLst>
                <a:gd name="T0" fmla="*/ 1089 w 1113"/>
                <a:gd name="T1" fmla="*/ 554 h 888"/>
                <a:gd name="T2" fmla="*/ 1113 w 1113"/>
                <a:gd name="T3" fmla="*/ 649 h 888"/>
                <a:gd name="T4" fmla="*/ 155 w 1113"/>
                <a:gd name="T5" fmla="*/ 888 h 888"/>
                <a:gd name="T6" fmla="*/ 13 w 1113"/>
                <a:gd name="T7" fmla="*/ 319 h 888"/>
                <a:gd name="T8" fmla="*/ 80 w 1113"/>
                <a:gd name="T9" fmla="*/ 207 h 888"/>
                <a:gd name="T10" fmla="*/ 859 w 1113"/>
                <a:gd name="T11" fmla="*/ 12 h 888"/>
                <a:gd name="T12" fmla="*/ 971 w 1113"/>
                <a:gd name="T13" fmla="*/ 80 h 888"/>
                <a:gd name="T14" fmla="*/ 1066 w 1113"/>
                <a:gd name="T15" fmla="*/ 460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3" h="888">
                  <a:moveTo>
                    <a:pt x="1089" y="554"/>
                  </a:moveTo>
                  <a:cubicBezTo>
                    <a:pt x="1113" y="649"/>
                    <a:pt x="1113" y="649"/>
                    <a:pt x="1113" y="649"/>
                  </a:cubicBezTo>
                  <a:cubicBezTo>
                    <a:pt x="155" y="888"/>
                    <a:pt x="155" y="888"/>
                    <a:pt x="155" y="888"/>
                  </a:cubicBezTo>
                  <a:cubicBezTo>
                    <a:pt x="13" y="319"/>
                    <a:pt x="13" y="319"/>
                    <a:pt x="13" y="319"/>
                  </a:cubicBezTo>
                  <a:cubicBezTo>
                    <a:pt x="0" y="269"/>
                    <a:pt x="30" y="219"/>
                    <a:pt x="80" y="207"/>
                  </a:cubicBezTo>
                  <a:cubicBezTo>
                    <a:pt x="859" y="12"/>
                    <a:pt x="859" y="12"/>
                    <a:pt x="859" y="12"/>
                  </a:cubicBezTo>
                  <a:cubicBezTo>
                    <a:pt x="908" y="0"/>
                    <a:pt x="959" y="30"/>
                    <a:pt x="971" y="80"/>
                  </a:cubicBezTo>
                  <a:cubicBezTo>
                    <a:pt x="1066" y="460"/>
                    <a:pt x="1066" y="460"/>
                    <a:pt x="1066" y="460"/>
                  </a:cubicBez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3"/>
            <p:cNvSpPr/>
            <p:nvPr userDrawn="1"/>
          </p:nvSpPr>
          <p:spPr bwMode="auto">
            <a:xfrm>
              <a:off x="4089400" y="1739900"/>
              <a:ext cx="1385888" cy="1019175"/>
            </a:xfrm>
            <a:custGeom>
              <a:avLst/>
              <a:gdLst>
                <a:gd name="T0" fmla="*/ 929 w 951"/>
                <a:gd name="T1" fmla="*/ 401 h 698"/>
                <a:gd name="T2" fmla="*/ 951 w 951"/>
                <a:gd name="T3" fmla="*/ 490 h 698"/>
                <a:gd name="T4" fmla="*/ 118 w 951"/>
                <a:gd name="T5" fmla="*/ 698 h 698"/>
                <a:gd name="T6" fmla="*/ 7 w 951"/>
                <a:gd name="T7" fmla="*/ 255 h 698"/>
                <a:gd name="T8" fmla="*/ 46 w 951"/>
                <a:gd name="T9" fmla="*/ 189 h 698"/>
                <a:gd name="T10" fmla="*/ 775 w 951"/>
                <a:gd name="T11" fmla="*/ 8 h 698"/>
                <a:gd name="T12" fmla="*/ 840 w 951"/>
                <a:gd name="T13" fmla="*/ 47 h 698"/>
                <a:gd name="T14" fmla="*/ 929 w 951"/>
                <a:gd name="T15" fmla="*/ 401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1" h="698">
                  <a:moveTo>
                    <a:pt x="929" y="401"/>
                  </a:moveTo>
                  <a:cubicBezTo>
                    <a:pt x="951" y="490"/>
                    <a:pt x="951" y="490"/>
                    <a:pt x="951" y="490"/>
                  </a:cubicBezTo>
                  <a:cubicBezTo>
                    <a:pt x="118" y="698"/>
                    <a:pt x="118" y="698"/>
                    <a:pt x="118" y="698"/>
                  </a:cubicBezTo>
                  <a:cubicBezTo>
                    <a:pt x="7" y="255"/>
                    <a:pt x="7" y="255"/>
                    <a:pt x="7" y="255"/>
                  </a:cubicBezTo>
                  <a:cubicBezTo>
                    <a:pt x="0" y="226"/>
                    <a:pt x="17" y="197"/>
                    <a:pt x="46" y="189"/>
                  </a:cubicBezTo>
                  <a:cubicBezTo>
                    <a:pt x="775" y="8"/>
                    <a:pt x="775" y="8"/>
                    <a:pt x="775" y="8"/>
                  </a:cubicBezTo>
                  <a:cubicBezTo>
                    <a:pt x="804" y="0"/>
                    <a:pt x="833" y="18"/>
                    <a:pt x="840" y="47"/>
                  </a:cubicBezTo>
                  <a:cubicBezTo>
                    <a:pt x="929" y="401"/>
                    <a:pt x="929" y="401"/>
                    <a:pt x="929" y="401"/>
                  </a:cubicBez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4"/>
            <p:cNvSpPr/>
            <p:nvPr userDrawn="1"/>
          </p:nvSpPr>
          <p:spPr bwMode="auto">
            <a:xfrm>
              <a:off x="4683125" y="2790825"/>
              <a:ext cx="519113" cy="234950"/>
            </a:xfrm>
            <a:custGeom>
              <a:avLst/>
              <a:gdLst>
                <a:gd name="T0" fmla="*/ 327 w 327"/>
                <a:gd name="T1" fmla="*/ 71 h 148"/>
                <a:gd name="T2" fmla="*/ 18 w 327"/>
                <a:gd name="T3" fmla="*/ 148 h 148"/>
                <a:gd name="T4" fmla="*/ 0 w 327"/>
                <a:gd name="T5" fmla="*/ 77 h 148"/>
                <a:gd name="T6" fmla="*/ 310 w 327"/>
                <a:gd name="T7" fmla="*/ 0 h 148"/>
                <a:gd name="T8" fmla="*/ 327 w 327"/>
                <a:gd name="T9" fmla="*/ 7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148">
                  <a:moveTo>
                    <a:pt x="327" y="71"/>
                  </a:moveTo>
                  <a:lnTo>
                    <a:pt x="18" y="148"/>
                  </a:lnTo>
                  <a:lnTo>
                    <a:pt x="0" y="77"/>
                  </a:lnTo>
                  <a:lnTo>
                    <a:pt x="310" y="0"/>
                  </a:lnTo>
                  <a:lnTo>
                    <a:pt x="327" y="71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5"/>
            <p:cNvSpPr/>
            <p:nvPr userDrawn="1"/>
          </p:nvSpPr>
          <p:spPr bwMode="auto">
            <a:xfrm>
              <a:off x="4775200" y="2713038"/>
              <a:ext cx="280988" cy="171450"/>
            </a:xfrm>
            <a:custGeom>
              <a:avLst/>
              <a:gdLst>
                <a:gd name="T0" fmla="*/ 177 w 177"/>
                <a:gd name="T1" fmla="*/ 68 h 108"/>
                <a:gd name="T2" fmla="*/ 18 w 177"/>
                <a:gd name="T3" fmla="*/ 108 h 108"/>
                <a:gd name="T4" fmla="*/ 0 w 177"/>
                <a:gd name="T5" fmla="*/ 40 h 108"/>
                <a:gd name="T6" fmla="*/ 159 w 177"/>
                <a:gd name="T7" fmla="*/ 0 h 108"/>
                <a:gd name="T8" fmla="*/ 177 w 177"/>
                <a:gd name="T9" fmla="*/ 6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108">
                  <a:moveTo>
                    <a:pt x="177" y="68"/>
                  </a:moveTo>
                  <a:lnTo>
                    <a:pt x="18" y="108"/>
                  </a:lnTo>
                  <a:lnTo>
                    <a:pt x="0" y="40"/>
                  </a:lnTo>
                  <a:lnTo>
                    <a:pt x="159" y="0"/>
                  </a:lnTo>
                  <a:lnTo>
                    <a:pt x="177" y="68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6"/>
            <p:cNvSpPr/>
            <p:nvPr userDrawn="1"/>
          </p:nvSpPr>
          <p:spPr bwMode="auto">
            <a:xfrm>
              <a:off x="4332288" y="2089150"/>
              <a:ext cx="971550" cy="517525"/>
            </a:xfrm>
            <a:custGeom>
              <a:avLst/>
              <a:gdLst>
                <a:gd name="T0" fmla="*/ 0 w 612"/>
                <a:gd name="T1" fmla="*/ 326 h 326"/>
                <a:gd name="T2" fmla="*/ 126 w 612"/>
                <a:gd name="T3" fmla="*/ 31 h 326"/>
                <a:gd name="T4" fmla="*/ 319 w 612"/>
                <a:gd name="T5" fmla="*/ 130 h 326"/>
                <a:gd name="T6" fmla="*/ 367 w 612"/>
                <a:gd name="T7" fmla="*/ 0 h 326"/>
                <a:gd name="T8" fmla="*/ 612 w 612"/>
                <a:gd name="T9" fmla="*/ 146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2" h="326">
                  <a:moveTo>
                    <a:pt x="0" y="326"/>
                  </a:moveTo>
                  <a:lnTo>
                    <a:pt x="126" y="31"/>
                  </a:lnTo>
                  <a:lnTo>
                    <a:pt x="319" y="130"/>
                  </a:lnTo>
                  <a:lnTo>
                    <a:pt x="367" y="0"/>
                  </a:lnTo>
                  <a:lnTo>
                    <a:pt x="612" y="146"/>
                  </a:ln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7"/>
            <p:cNvSpPr/>
            <p:nvPr userDrawn="1"/>
          </p:nvSpPr>
          <p:spPr bwMode="auto">
            <a:xfrm>
              <a:off x="5289550" y="2863850"/>
              <a:ext cx="933450" cy="862013"/>
            </a:xfrm>
            <a:custGeom>
              <a:avLst/>
              <a:gdLst>
                <a:gd name="T0" fmla="*/ 461 w 588"/>
                <a:gd name="T1" fmla="*/ 507 h 543"/>
                <a:gd name="T2" fmla="*/ 433 w 588"/>
                <a:gd name="T3" fmla="*/ 543 h 543"/>
                <a:gd name="T4" fmla="*/ 0 w 588"/>
                <a:gd name="T5" fmla="*/ 195 h 543"/>
                <a:gd name="T6" fmla="*/ 156 w 588"/>
                <a:gd name="T7" fmla="*/ 0 h 543"/>
                <a:gd name="T8" fmla="*/ 588 w 588"/>
                <a:gd name="T9" fmla="*/ 348 h 543"/>
                <a:gd name="T10" fmla="*/ 486 w 588"/>
                <a:gd name="T11" fmla="*/ 476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8" h="543">
                  <a:moveTo>
                    <a:pt x="461" y="507"/>
                  </a:moveTo>
                  <a:lnTo>
                    <a:pt x="433" y="543"/>
                  </a:lnTo>
                  <a:lnTo>
                    <a:pt x="0" y="195"/>
                  </a:lnTo>
                  <a:lnTo>
                    <a:pt x="156" y="0"/>
                  </a:lnTo>
                  <a:lnTo>
                    <a:pt x="588" y="348"/>
                  </a:lnTo>
                  <a:lnTo>
                    <a:pt x="486" y="476"/>
                  </a:ln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8"/>
            <p:cNvSpPr/>
            <p:nvPr userDrawn="1"/>
          </p:nvSpPr>
          <p:spPr bwMode="auto">
            <a:xfrm>
              <a:off x="5289550" y="2921000"/>
              <a:ext cx="889000" cy="804863"/>
            </a:xfrm>
            <a:custGeom>
              <a:avLst/>
              <a:gdLst>
                <a:gd name="T0" fmla="*/ 461 w 560"/>
                <a:gd name="T1" fmla="*/ 471 h 507"/>
                <a:gd name="T2" fmla="*/ 433 w 560"/>
                <a:gd name="T3" fmla="*/ 507 h 507"/>
                <a:gd name="T4" fmla="*/ 0 w 560"/>
                <a:gd name="T5" fmla="*/ 159 h 507"/>
                <a:gd name="T6" fmla="*/ 127 w 560"/>
                <a:gd name="T7" fmla="*/ 0 h 507"/>
                <a:gd name="T8" fmla="*/ 560 w 560"/>
                <a:gd name="T9" fmla="*/ 348 h 507"/>
                <a:gd name="T10" fmla="*/ 494 w 560"/>
                <a:gd name="T11" fmla="*/ 43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0" h="507">
                  <a:moveTo>
                    <a:pt x="461" y="471"/>
                  </a:moveTo>
                  <a:lnTo>
                    <a:pt x="433" y="507"/>
                  </a:lnTo>
                  <a:lnTo>
                    <a:pt x="0" y="159"/>
                  </a:lnTo>
                  <a:lnTo>
                    <a:pt x="127" y="0"/>
                  </a:lnTo>
                  <a:lnTo>
                    <a:pt x="560" y="348"/>
                  </a:lnTo>
                  <a:lnTo>
                    <a:pt x="494" y="430"/>
                  </a:ln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9"/>
            <p:cNvSpPr/>
            <p:nvPr userDrawn="1"/>
          </p:nvSpPr>
          <p:spPr bwMode="auto">
            <a:xfrm>
              <a:off x="5659438" y="2628900"/>
              <a:ext cx="708025" cy="687388"/>
            </a:xfrm>
            <a:custGeom>
              <a:avLst/>
              <a:gdLst>
                <a:gd name="T0" fmla="*/ 278 w 446"/>
                <a:gd name="T1" fmla="*/ 433 h 433"/>
                <a:gd name="T2" fmla="*/ 0 w 446"/>
                <a:gd name="T3" fmla="*/ 211 h 433"/>
                <a:gd name="T4" fmla="*/ 169 w 446"/>
                <a:gd name="T5" fmla="*/ 0 h 433"/>
                <a:gd name="T6" fmla="*/ 446 w 446"/>
                <a:gd name="T7" fmla="*/ 224 h 433"/>
                <a:gd name="T8" fmla="*/ 278 w 446"/>
                <a:gd name="T9" fmla="*/ 433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6" h="433">
                  <a:moveTo>
                    <a:pt x="278" y="433"/>
                  </a:moveTo>
                  <a:lnTo>
                    <a:pt x="0" y="211"/>
                  </a:lnTo>
                  <a:lnTo>
                    <a:pt x="169" y="0"/>
                  </a:lnTo>
                  <a:lnTo>
                    <a:pt x="446" y="224"/>
                  </a:lnTo>
                  <a:lnTo>
                    <a:pt x="278" y="433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20"/>
            <p:cNvSpPr/>
            <p:nvPr userDrawn="1"/>
          </p:nvSpPr>
          <p:spPr bwMode="auto">
            <a:xfrm>
              <a:off x="5580063" y="2806700"/>
              <a:ext cx="153988" cy="157163"/>
            </a:xfrm>
            <a:custGeom>
              <a:avLst/>
              <a:gdLst>
                <a:gd name="T0" fmla="*/ 50 w 97"/>
                <a:gd name="T1" fmla="*/ 99 h 99"/>
                <a:gd name="T2" fmla="*/ 0 w 97"/>
                <a:gd name="T3" fmla="*/ 58 h 99"/>
                <a:gd name="T4" fmla="*/ 46 w 97"/>
                <a:gd name="T5" fmla="*/ 0 h 99"/>
                <a:gd name="T6" fmla="*/ 97 w 97"/>
                <a:gd name="T7" fmla="*/ 41 h 99"/>
                <a:gd name="T8" fmla="*/ 50 w 97"/>
                <a:gd name="T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9">
                  <a:moveTo>
                    <a:pt x="50" y="99"/>
                  </a:moveTo>
                  <a:lnTo>
                    <a:pt x="0" y="58"/>
                  </a:lnTo>
                  <a:lnTo>
                    <a:pt x="46" y="0"/>
                  </a:lnTo>
                  <a:lnTo>
                    <a:pt x="97" y="41"/>
                  </a:lnTo>
                  <a:lnTo>
                    <a:pt x="50" y="99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21"/>
            <p:cNvSpPr/>
            <p:nvPr userDrawn="1"/>
          </p:nvSpPr>
          <p:spPr bwMode="auto">
            <a:xfrm>
              <a:off x="6100763" y="3224213"/>
              <a:ext cx="153988" cy="157163"/>
            </a:xfrm>
            <a:custGeom>
              <a:avLst/>
              <a:gdLst>
                <a:gd name="T0" fmla="*/ 50 w 97"/>
                <a:gd name="T1" fmla="*/ 99 h 99"/>
                <a:gd name="T2" fmla="*/ 0 w 97"/>
                <a:gd name="T3" fmla="*/ 58 h 99"/>
                <a:gd name="T4" fmla="*/ 47 w 97"/>
                <a:gd name="T5" fmla="*/ 0 h 99"/>
                <a:gd name="T6" fmla="*/ 97 w 97"/>
                <a:gd name="T7" fmla="*/ 41 h 99"/>
                <a:gd name="T8" fmla="*/ 50 w 97"/>
                <a:gd name="T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9">
                  <a:moveTo>
                    <a:pt x="50" y="99"/>
                  </a:moveTo>
                  <a:lnTo>
                    <a:pt x="0" y="58"/>
                  </a:lnTo>
                  <a:lnTo>
                    <a:pt x="47" y="0"/>
                  </a:lnTo>
                  <a:lnTo>
                    <a:pt x="97" y="41"/>
                  </a:lnTo>
                  <a:lnTo>
                    <a:pt x="50" y="99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Line 22"/>
            <p:cNvSpPr>
              <a:spLocks noChangeShapeType="1"/>
            </p:cNvSpPr>
            <p:nvPr userDrawn="1"/>
          </p:nvSpPr>
          <p:spPr bwMode="auto">
            <a:xfrm>
              <a:off x="5942013" y="2749550"/>
              <a:ext cx="311150" cy="250825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Line 23"/>
            <p:cNvSpPr>
              <a:spLocks noChangeShapeType="1"/>
            </p:cNvSpPr>
            <p:nvPr userDrawn="1"/>
          </p:nvSpPr>
          <p:spPr bwMode="auto">
            <a:xfrm>
              <a:off x="5864225" y="2844800"/>
              <a:ext cx="312738" cy="249238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Line 24"/>
            <p:cNvSpPr>
              <a:spLocks noChangeShapeType="1"/>
            </p:cNvSpPr>
            <p:nvPr userDrawn="1"/>
          </p:nvSpPr>
          <p:spPr bwMode="auto">
            <a:xfrm>
              <a:off x="5789613" y="2940050"/>
              <a:ext cx="311150" cy="250825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Line 25"/>
            <p:cNvSpPr>
              <a:spLocks noChangeShapeType="1"/>
            </p:cNvSpPr>
            <p:nvPr userDrawn="1"/>
          </p:nvSpPr>
          <p:spPr bwMode="auto">
            <a:xfrm flipH="1">
              <a:off x="4926013" y="3370263"/>
              <a:ext cx="76200" cy="77788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Line 26"/>
            <p:cNvSpPr>
              <a:spLocks noChangeShapeType="1"/>
            </p:cNvSpPr>
            <p:nvPr userDrawn="1"/>
          </p:nvSpPr>
          <p:spPr bwMode="auto">
            <a:xfrm flipH="1">
              <a:off x="4745038" y="3551238"/>
              <a:ext cx="76200" cy="76200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Line 27"/>
            <p:cNvSpPr>
              <a:spLocks noChangeShapeType="1"/>
            </p:cNvSpPr>
            <p:nvPr userDrawn="1"/>
          </p:nvSpPr>
          <p:spPr bwMode="auto">
            <a:xfrm>
              <a:off x="4745038" y="3370263"/>
              <a:ext cx="76200" cy="77788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Line 28"/>
            <p:cNvSpPr>
              <a:spLocks noChangeShapeType="1"/>
            </p:cNvSpPr>
            <p:nvPr userDrawn="1"/>
          </p:nvSpPr>
          <p:spPr bwMode="auto">
            <a:xfrm>
              <a:off x="4926013" y="3551238"/>
              <a:ext cx="76200" cy="76200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Line 29"/>
            <p:cNvSpPr>
              <a:spLocks noChangeShapeType="1"/>
            </p:cNvSpPr>
            <p:nvPr userDrawn="1"/>
          </p:nvSpPr>
          <p:spPr bwMode="auto">
            <a:xfrm flipH="1">
              <a:off x="2824163" y="2967038"/>
              <a:ext cx="77788" cy="76200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Line 30"/>
            <p:cNvSpPr>
              <a:spLocks noChangeShapeType="1"/>
            </p:cNvSpPr>
            <p:nvPr userDrawn="1"/>
          </p:nvSpPr>
          <p:spPr bwMode="auto">
            <a:xfrm flipH="1">
              <a:off x="2644775" y="3148013"/>
              <a:ext cx="76200" cy="74613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Line 31"/>
            <p:cNvSpPr>
              <a:spLocks noChangeShapeType="1"/>
            </p:cNvSpPr>
            <p:nvPr userDrawn="1"/>
          </p:nvSpPr>
          <p:spPr bwMode="auto">
            <a:xfrm>
              <a:off x="2644775" y="2967038"/>
              <a:ext cx="76200" cy="76200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Line 32"/>
            <p:cNvSpPr>
              <a:spLocks noChangeShapeType="1"/>
            </p:cNvSpPr>
            <p:nvPr userDrawn="1"/>
          </p:nvSpPr>
          <p:spPr bwMode="auto">
            <a:xfrm>
              <a:off x="2824163" y="3148013"/>
              <a:ext cx="77788" cy="74613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Line 33"/>
            <p:cNvSpPr>
              <a:spLocks noChangeShapeType="1"/>
            </p:cNvSpPr>
            <p:nvPr userDrawn="1"/>
          </p:nvSpPr>
          <p:spPr bwMode="auto">
            <a:xfrm flipH="1">
              <a:off x="9728200" y="2589213"/>
              <a:ext cx="74613" cy="77788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Line 34"/>
            <p:cNvSpPr>
              <a:spLocks noChangeShapeType="1"/>
            </p:cNvSpPr>
            <p:nvPr userDrawn="1"/>
          </p:nvSpPr>
          <p:spPr bwMode="auto">
            <a:xfrm flipH="1">
              <a:off x="9547225" y="2770188"/>
              <a:ext cx="76200" cy="76200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Line 35"/>
            <p:cNvSpPr>
              <a:spLocks noChangeShapeType="1"/>
            </p:cNvSpPr>
            <p:nvPr userDrawn="1"/>
          </p:nvSpPr>
          <p:spPr bwMode="auto">
            <a:xfrm>
              <a:off x="9547225" y="2589213"/>
              <a:ext cx="76200" cy="77788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Line 36"/>
            <p:cNvSpPr>
              <a:spLocks noChangeShapeType="1"/>
            </p:cNvSpPr>
            <p:nvPr userDrawn="1"/>
          </p:nvSpPr>
          <p:spPr bwMode="auto">
            <a:xfrm>
              <a:off x="9728200" y="2770188"/>
              <a:ext cx="74613" cy="76200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Line 37"/>
            <p:cNvSpPr>
              <a:spLocks noChangeShapeType="1"/>
            </p:cNvSpPr>
            <p:nvPr userDrawn="1"/>
          </p:nvSpPr>
          <p:spPr bwMode="auto">
            <a:xfrm flipH="1">
              <a:off x="5354638" y="1201738"/>
              <a:ext cx="76200" cy="76200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Line 38"/>
            <p:cNvSpPr>
              <a:spLocks noChangeShapeType="1"/>
            </p:cNvSpPr>
            <p:nvPr userDrawn="1"/>
          </p:nvSpPr>
          <p:spPr bwMode="auto">
            <a:xfrm flipH="1">
              <a:off x="5173663" y="1381125"/>
              <a:ext cx="77788" cy="77788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Line 39"/>
            <p:cNvSpPr>
              <a:spLocks noChangeShapeType="1"/>
            </p:cNvSpPr>
            <p:nvPr userDrawn="1"/>
          </p:nvSpPr>
          <p:spPr bwMode="auto">
            <a:xfrm>
              <a:off x="5173663" y="1201738"/>
              <a:ext cx="77788" cy="76200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Line 40"/>
            <p:cNvSpPr>
              <a:spLocks noChangeShapeType="1"/>
            </p:cNvSpPr>
            <p:nvPr userDrawn="1"/>
          </p:nvSpPr>
          <p:spPr bwMode="auto">
            <a:xfrm>
              <a:off x="5354638" y="1381125"/>
              <a:ext cx="76200" cy="77788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Oval 41"/>
            <p:cNvSpPr>
              <a:spLocks noChangeArrowheads="1"/>
            </p:cNvSpPr>
            <p:nvPr userDrawn="1"/>
          </p:nvSpPr>
          <p:spPr bwMode="auto">
            <a:xfrm>
              <a:off x="5788025" y="2276475"/>
              <a:ext cx="152400" cy="153988"/>
            </a:xfrm>
            <a:prstGeom prst="ellips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42"/>
            <p:cNvSpPr/>
            <p:nvPr userDrawn="1"/>
          </p:nvSpPr>
          <p:spPr bwMode="auto">
            <a:xfrm>
              <a:off x="3136900" y="2136775"/>
              <a:ext cx="661988" cy="984250"/>
            </a:xfrm>
            <a:custGeom>
              <a:avLst/>
              <a:gdLst>
                <a:gd name="T0" fmla="*/ 300 w 417"/>
                <a:gd name="T1" fmla="*/ 620 h 620"/>
                <a:gd name="T2" fmla="*/ 0 w 417"/>
                <a:gd name="T3" fmla="*/ 557 h 620"/>
                <a:gd name="T4" fmla="*/ 117 w 417"/>
                <a:gd name="T5" fmla="*/ 0 h 620"/>
                <a:gd name="T6" fmla="*/ 417 w 417"/>
                <a:gd name="T7" fmla="*/ 63 h 620"/>
                <a:gd name="T8" fmla="*/ 328 w 417"/>
                <a:gd name="T9" fmla="*/ 489 h 620"/>
                <a:gd name="T10" fmla="*/ 320 w 417"/>
                <a:gd name="T11" fmla="*/ 522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7" h="620">
                  <a:moveTo>
                    <a:pt x="300" y="620"/>
                  </a:moveTo>
                  <a:lnTo>
                    <a:pt x="0" y="557"/>
                  </a:lnTo>
                  <a:lnTo>
                    <a:pt x="117" y="0"/>
                  </a:lnTo>
                  <a:lnTo>
                    <a:pt x="417" y="63"/>
                  </a:lnTo>
                  <a:lnTo>
                    <a:pt x="328" y="489"/>
                  </a:lnTo>
                  <a:lnTo>
                    <a:pt x="320" y="522"/>
                  </a:ln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43"/>
            <p:cNvSpPr/>
            <p:nvPr userDrawn="1"/>
          </p:nvSpPr>
          <p:spPr bwMode="auto">
            <a:xfrm>
              <a:off x="3267075" y="2276475"/>
              <a:ext cx="503238" cy="225425"/>
            </a:xfrm>
            <a:custGeom>
              <a:avLst/>
              <a:gdLst>
                <a:gd name="T0" fmla="*/ 300 w 317"/>
                <a:gd name="T1" fmla="*/ 142 h 142"/>
                <a:gd name="T2" fmla="*/ 0 w 317"/>
                <a:gd name="T3" fmla="*/ 79 h 142"/>
                <a:gd name="T4" fmla="*/ 16 w 317"/>
                <a:gd name="T5" fmla="*/ 0 h 142"/>
                <a:gd name="T6" fmla="*/ 317 w 317"/>
                <a:gd name="T7" fmla="*/ 62 h 142"/>
                <a:gd name="T8" fmla="*/ 300 w 317"/>
                <a:gd name="T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7" h="142">
                  <a:moveTo>
                    <a:pt x="300" y="142"/>
                  </a:moveTo>
                  <a:lnTo>
                    <a:pt x="0" y="79"/>
                  </a:lnTo>
                  <a:lnTo>
                    <a:pt x="16" y="0"/>
                  </a:lnTo>
                  <a:lnTo>
                    <a:pt x="317" y="62"/>
                  </a:lnTo>
                  <a:lnTo>
                    <a:pt x="300" y="142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Line 44"/>
            <p:cNvSpPr>
              <a:spLocks noChangeShapeType="1"/>
            </p:cNvSpPr>
            <p:nvPr userDrawn="1"/>
          </p:nvSpPr>
          <p:spPr bwMode="auto">
            <a:xfrm>
              <a:off x="3332163" y="2349500"/>
              <a:ext cx="371475" cy="77788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45"/>
            <p:cNvSpPr/>
            <p:nvPr userDrawn="1"/>
          </p:nvSpPr>
          <p:spPr bwMode="auto">
            <a:xfrm>
              <a:off x="3392488" y="1563688"/>
              <a:ext cx="190500" cy="192088"/>
            </a:xfrm>
            <a:custGeom>
              <a:avLst/>
              <a:gdLst>
                <a:gd name="T0" fmla="*/ 60 w 120"/>
                <a:gd name="T1" fmla="*/ 121 h 121"/>
                <a:gd name="T2" fmla="*/ 0 w 120"/>
                <a:gd name="T3" fmla="*/ 61 h 121"/>
                <a:gd name="T4" fmla="*/ 60 w 120"/>
                <a:gd name="T5" fmla="*/ 0 h 121"/>
                <a:gd name="T6" fmla="*/ 120 w 120"/>
                <a:gd name="T7" fmla="*/ 61 h 121"/>
                <a:gd name="T8" fmla="*/ 60 w 120"/>
                <a:gd name="T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121">
                  <a:moveTo>
                    <a:pt x="60" y="121"/>
                  </a:moveTo>
                  <a:lnTo>
                    <a:pt x="0" y="61"/>
                  </a:lnTo>
                  <a:lnTo>
                    <a:pt x="60" y="0"/>
                  </a:lnTo>
                  <a:lnTo>
                    <a:pt x="120" y="61"/>
                  </a:lnTo>
                  <a:lnTo>
                    <a:pt x="60" y="121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46"/>
            <p:cNvSpPr/>
            <p:nvPr userDrawn="1"/>
          </p:nvSpPr>
          <p:spPr bwMode="auto">
            <a:xfrm>
              <a:off x="5721350" y="1497013"/>
              <a:ext cx="190500" cy="192088"/>
            </a:xfrm>
            <a:custGeom>
              <a:avLst/>
              <a:gdLst>
                <a:gd name="T0" fmla="*/ 59 w 120"/>
                <a:gd name="T1" fmla="*/ 121 h 121"/>
                <a:gd name="T2" fmla="*/ 0 w 120"/>
                <a:gd name="T3" fmla="*/ 60 h 121"/>
                <a:gd name="T4" fmla="*/ 59 w 120"/>
                <a:gd name="T5" fmla="*/ 0 h 121"/>
                <a:gd name="T6" fmla="*/ 120 w 120"/>
                <a:gd name="T7" fmla="*/ 60 h 121"/>
                <a:gd name="T8" fmla="*/ 59 w 120"/>
                <a:gd name="T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121">
                  <a:moveTo>
                    <a:pt x="59" y="121"/>
                  </a:moveTo>
                  <a:lnTo>
                    <a:pt x="0" y="60"/>
                  </a:lnTo>
                  <a:lnTo>
                    <a:pt x="59" y="0"/>
                  </a:lnTo>
                  <a:lnTo>
                    <a:pt x="120" y="60"/>
                  </a:lnTo>
                  <a:lnTo>
                    <a:pt x="59" y="121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47"/>
            <p:cNvSpPr/>
            <p:nvPr userDrawn="1"/>
          </p:nvSpPr>
          <p:spPr bwMode="auto">
            <a:xfrm>
              <a:off x="2513013" y="3328988"/>
              <a:ext cx="684213" cy="350838"/>
            </a:xfrm>
            <a:custGeom>
              <a:avLst/>
              <a:gdLst>
                <a:gd name="T0" fmla="*/ 322 w 431"/>
                <a:gd name="T1" fmla="*/ 104 h 221"/>
                <a:gd name="T2" fmla="*/ 25 w 431"/>
                <a:gd name="T3" fmla="*/ 221 h 221"/>
                <a:gd name="T4" fmla="*/ 0 w 431"/>
                <a:gd name="T5" fmla="*/ 158 h 221"/>
                <a:gd name="T6" fmla="*/ 406 w 431"/>
                <a:gd name="T7" fmla="*/ 0 h 221"/>
                <a:gd name="T8" fmla="*/ 431 w 431"/>
                <a:gd name="T9" fmla="*/ 62 h 221"/>
                <a:gd name="T10" fmla="*/ 381 w 431"/>
                <a:gd name="T11" fmla="*/ 8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1" h="221">
                  <a:moveTo>
                    <a:pt x="322" y="104"/>
                  </a:moveTo>
                  <a:lnTo>
                    <a:pt x="25" y="221"/>
                  </a:lnTo>
                  <a:lnTo>
                    <a:pt x="0" y="158"/>
                  </a:lnTo>
                  <a:lnTo>
                    <a:pt x="406" y="0"/>
                  </a:lnTo>
                  <a:lnTo>
                    <a:pt x="431" y="62"/>
                  </a:lnTo>
                  <a:lnTo>
                    <a:pt x="381" y="81"/>
                  </a:ln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Line 48"/>
            <p:cNvSpPr>
              <a:spLocks noChangeShapeType="1"/>
            </p:cNvSpPr>
            <p:nvPr userDrawn="1"/>
          </p:nvSpPr>
          <p:spPr bwMode="auto">
            <a:xfrm>
              <a:off x="2767013" y="3479800"/>
              <a:ext cx="38100" cy="101600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49"/>
            <p:cNvSpPr/>
            <p:nvPr userDrawn="1"/>
          </p:nvSpPr>
          <p:spPr bwMode="auto">
            <a:xfrm>
              <a:off x="2405063" y="3579813"/>
              <a:ext cx="147638" cy="100013"/>
            </a:xfrm>
            <a:custGeom>
              <a:avLst/>
              <a:gdLst>
                <a:gd name="T0" fmla="*/ 68 w 93"/>
                <a:gd name="T1" fmla="*/ 0 h 63"/>
                <a:gd name="T2" fmla="*/ 0 w 93"/>
                <a:gd name="T3" fmla="*/ 63 h 63"/>
                <a:gd name="T4" fmla="*/ 93 w 93"/>
                <a:gd name="T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3" h="63">
                  <a:moveTo>
                    <a:pt x="68" y="0"/>
                  </a:moveTo>
                  <a:lnTo>
                    <a:pt x="0" y="63"/>
                  </a:lnTo>
                  <a:lnTo>
                    <a:pt x="93" y="63"/>
                  </a:ln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50"/>
            <p:cNvSpPr/>
            <p:nvPr userDrawn="1"/>
          </p:nvSpPr>
          <p:spPr bwMode="auto">
            <a:xfrm>
              <a:off x="7794625" y="3016250"/>
              <a:ext cx="333375" cy="422275"/>
            </a:xfrm>
            <a:custGeom>
              <a:avLst/>
              <a:gdLst>
                <a:gd name="T0" fmla="*/ 211 w 229"/>
                <a:gd name="T1" fmla="*/ 156 h 289"/>
                <a:gd name="T2" fmla="*/ 190 w 229"/>
                <a:gd name="T3" fmla="*/ 78 h 289"/>
                <a:gd name="T4" fmla="*/ 78 w 229"/>
                <a:gd name="T5" fmla="*/ 13 h 289"/>
                <a:gd name="T6" fmla="*/ 12 w 229"/>
                <a:gd name="T7" fmla="*/ 125 h 289"/>
                <a:gd name="T8" fmla="*/ 44 w 229"/>
                <a:gd name="T9" fmla="*/ 244 h 289"/>
                <a:gd name="T10" fmla="*/ 109 w 229"/>
                <a:gd name="T11" fmla="*/ 282 h 289"/>
                <a:gd name="T12" fmla="*/ 184 w 229"/>
                <a:gd name="T13" fmla="*/ 262 h 289"/>
                <a:gd name="T14" fmla="*/ 221 w 229"/>
                <a:gd name="T15" fmla="*/ 197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9" h="289">
                  <a:moveTo>
                    <a:pt x="211" y="156"/>
                  </a:moveTo>
                  <a:cubicBezTo>
                    <a:pt x="190" y="78"/>
                    <a:pt x="190" y="78"/>
                    <a:pt x="190" y="78"/>
                  </a:cubicBezTo>
                  <a:cubicBezTo>
                    <a:pt x="177" y="29"/>
                    <a:pt x="127" y="0"/>
                    <a:pt x="78" y="13"/>
                  </a:cubicBezTo>
                  <a:cubicBezTo>
                    <a:pt x="29" y="26"/>
                    <a:pt x="0" y="76"/>
                    <a:pt x="12" y="125"/>
                  </a:cubicBezTo>
                  <a:cubicBezTo>
                    <a:pt x="44" y="244"/>
                    <a:pt x="44" y="244"/>
                    <a:pt x="44" y="244"/>
                  </a:cubicBezTo>
                  <a:cubicBezTo>
                    <a:pt x="51" y="272"/>
                    <a:pt x="80" y="289"/>
                    <a:pt x="109" y="282"/>
                  </a:cubicBezTo>
                  <a:cubicBezTo>
                    <a:pt x="184" y="262"/>
                    <a:pt x="184" y="262"/>
                    <a:pt x="184" y="262"/>
                  </a:cubicBezTo>
                  <a:cubicBezTo>
                    <a:pt x="212" y="255"/>
                    <a:pt x="229" y="225"/>
                    <a:pt x="221" y="197"/>
                  </a:cubicBez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51"/>
            <p:cNvSpPr/>
            <p:nvPr userDrawn="1"/>
          </p:nvSpPr>
          <p:spPr bwMode="auto">
            <a:xfrm>
              <a:off x="7872413" y="2387600"/>
              <a:ext cx="255588" cy="773113"/>
            </a:xfrm>
            <a:custGeom>
              <a:avLst/>
              <a:gdLst>
                <a:gd name="T0" fmla="*/ 47 w 175"/>
                <a:gd name="T1" fmla="*/ 529 h 529"/>
                <a:gd name="T2" fmla="*/ 24 w 175"/>
                <a:gd name="T3" fmla="*/ 443 h 529"/>
                <a:gd name="T4" fmla="*/ 14 w 175"/>
                <a:gd name="T5" fmla="*/ 399 h 529"/>
                <a:gd name="T6" fmla="*/ 84 w 175"/>
                <a:gd name="T7" fmla="*/ 256 h 529"/>
                <a:gd name="T8" fmla="*/ 84 w 175"/>
                <a:gd name="T9" fmla="*/ 256 h 529"/>
                <a:gd name="T10" fmla="*/ 150 w 175"/>
                <a:gd name="T11" fmla="*/ 94 h 529"/>
                <a:gd name="T12" fmla="*/ 112 w 175"/>
                <a:gd name="T13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529">
                  <a:moveTo>
                    <a:pt x="47" y="529"/>
                  </a:moveTo>
                  <a:cubicBezTo>
                    <a:pt x="24" y="443"/>
                    <a:pt x="24" y="443"/>
                    <a:pt x="24" y="443"/>
                  </a:cubicBezTo>
                  <a:cubicBezTo>
                    <a:pt x="14" y="399"/>
                    <a:pt x="14" y="399"/>
                    <a:pt x="14" y="399"/>
                  </a:cubicBezTo>
                  <a:cubicBezTo>
                    <a:pt x="0" y="341"/>
                    <a:pt x="29" y="280"/>
                    <a:pt x="84" y="256"/>
                  </a:cubicBezTo>
                  <a:cubicBezTo>
                    <a:pt x="84" y="256"/>
                    <a:pt x="84" y="256"/>
                    <a:pt x="84" y="256"/>
                  </a:cubicBezTo>
                  <a:cubicBezTo>
                    <a:pt x="146" y="228"/>
                    <a:pt x="175" y="157"/>
                    <a:pt x="150" y="94"/>
                  </a:cubicBezTo>
                  <a:cubicBezTo>
                    <a:pt x="112" y="0"/>
                    <a:pt x="112" y="0"/>
                    <a:pt x="112" y="0"/>
                  </a:cubicBez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52"/>
            <p:cNvSpPr/>
            <p:nvPr userDrawn="1"/>
          </p:nvSpPr>
          <p:spPr bwMode="auto">
            <a:xfrm>
              <a:off x="7824788" y="3176588"/>
              <a:ext cx="258763" cy="66675"/>
            </a:xfrm>
            <a:custGeom>
              <a:avLst/>
              <a:gdLst>
                <a:gd name="T0" fmla="*/ 0 w 177"/>
                <a:gd name="T1" fmla="*/ 46 h 46"/>
                <a:gd name="T2" fmla="*/ 177 w 177"/>
                <a:gd name="T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7" h="46">
                  <a:moveTo>
                    <a:pt x="0" y="46"/>
                  </a:moveTo>
                  <a:cubicBezTo>
                    <a:pt x="3" y="46"/>
                    <a:pt x="177" y="0"/>
                    <a:pt x="177" y="0"/>
                  </a:cubicBez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53"/>
            <p:cNvSpPr/>
            <p:nvPr userDrawn="1"/>
          </p:nvSpPr>
          <p:spPr bwMode="auto">
            <a:xfrm>
              <a:off x="6515100" y="2436813"/>
              <a:ext cx="1176338" cy="563563"/>
            </a:xfrm>
            <a:custGeom>
              <a:avLst/>
              <a:gdLst>
                <a:gd name="T0" fmla="*/ 707 w 741"/>
                <a:gd name="T1" fmla="*/ 332 h 355"/>
                <a:gd name="T2" fmla="*/ 704 w 741"/>
                <a:gd name="T3" fmla="*/ 355 h 355"/>
                <a:gd name="T4" fmla="*/ 0 w 741"/>
                <a:gd name="T5" fmla="*/ 243 h 355"/>
                <a:gd name="T6" fmla="*/ 38 w 741"/>
                <a:gd name="T7" fmla="*/ 0 h 355"/>
                <a:gd name="T8" fmla="*/ 741 w 741"/>
                <a:gd name="T9" fmla="*/ 111 h 355"/>
                <a:gd name="T10" fmla="*/ 715 w 741"/>
                <a:gd name="T11" fmla="*/ 282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1" h="355">
                  <a:moveTo>
                    <a:pt x="707" y="332"/>
                  </a:moveTo>
                  <a:lnTo>
                    <a:pt x="704" y="355"/>
                  </a:lnTo>
                  <a:lnTo>
                    <a:pt x="0" y="243"/>
                  </a:lnTo>
                  <a:lnTo>
                    <a:pt x="38" y="0"/>
                  </a:lnTo>
                  <a:lnTo>
                    <a:pt x="741" y="111"/>
                  </a:lnTo>
                  <a:lnTo>
                    <a:pt x="715" y="282"/>
                  </a:ln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54"/>
            <p:cNvSpPr/>
            <p:nvPr userDrawn="1"/>
          </p:nvSpPr>
          <p:spPr bwMode="auto">
            <a:xfrm>
              <a:off x="6621463" y="2505075"/>
              <a:ext cx="271463" cy="107950"/>
            </a:xfrm>
            <a:custGeom>
              <a:avLst/>
              <a:gdLst>
                <a:gd name="T0" fmla="*/ 165 w 171"/>
                <a:gd name="T1" fmla="*/ 68 h 68"/>
                <a:gd name="T2" fmla="*/ 0 w 171"/>
                <a:gd name="T3" fmla="*/ 42 h 68"/>
                <a:gd name="T4" fmla="*/ 7 w 171"/>
                <a:gd name="T5" fmla="*/ 0 h 68"/>
                <a:gd name="T6" fmla="*/ 171 w 171"/>
                <a:gd name="T7" fmla="*/ 26 h 68"/>
                <a:gd name="T8" fmla="*/ 165 w 171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68">
                  <a:moveTo>
                    <a:pt x="165" y="68"/>
                  </a:moveTo>
                  <a:lnTo>
                    <a:pt x="0" y="42"/>
                  </a:lnTo>
                  <a:lnTo>
                    <a:pt x="7" y="0"/>
                  </a:lnTo>
                  <a:lnTo>
                    <a:pt x="171" y="26"/>
                  </a:lnTo>
                  <a:lnTo>
                    <a:pt x="165" y="68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55"/>
            <p:cNvSpPr/>
            <p:nvPr userDrawn="1"/>
          </p:nvSpPr>
          <p:spPr bwMode="auto">
            <a:xfrm>
              <a:off x="6940550" y="2554288"/>
              <a:ext cx="82550" cy="82550"/>
            </a:xfrm>
            <a:custGeom>
              <a:avLst/>
              <a:gdLst>
                <a:gd name="T0" fmla="*/ 44 w 52"/>
                <a:gd name="T1" fmla="*/ 52 h 52"/>
                <a:gd name="T2" fmla="*/ 0 w 52"/>
                <a:gd name="T3" fmla="*/ 44 h 52"/>
                <a:gd name="T4" fmla="*/ 8 w 52"/>
                <a:gd name="T5" fmla="*/ 0 h 52"/>
                <a:gd name="T6" fmla="*/ 52 w 52"/>
                <a:gd name="T7" fmla="*/ 8 h 52"/>
                <a:gd name="T8" fmla="*/ 44 w 52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44" y="52"/>
                  </a:moveTo>
                  <a:lnTo>
                    <a:pt x="0" y="44"/>
                  </a:lnTo>
                  <a:lnTo>
                    <a:pt x="8" y="0"/>
                  </a:lnTo>
                  <a:lnTo>
                    <a:pt x="52" y="8"/>
                  </a:lnTo>
                  <a:lnTo>
                    <a:pt x="44" y="52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56"/>
            <p:cNvSpPr/>
            <p:nvPr userDrawn="1"/>
          </p:nvSpPr>
          <p:spPr bwMode="auto">
            <a:xfrm>
              <a:off x="7059613" y="2573338"/>
              <a:ext cx="80963" cy="82550"/>
            </a:xfrm>
            <a:custGeom>
              <a:avLst/>
              <a:gdLst>
                <a:gd name="T0" fmla="*/ 44 w 51"/>
                <a:gd name="T1" fmla="*/ 52 h 52"/>
                <a:gd name="T2" fmla="*/ 0 w 51"/>
                <a:gd name="T3" fmla="*/ 44 h 52"/>
                <a:gd name="T4" fmla="*/ 7 w 51"/>
                <a:gd name="T5" fmla="*/ 0 h 52"/>
                <a:gd name="T6" fmla="*/ 51 w 51"/>
                <a:gd name="T7" fmla="*/ 7 h 52"/>
                <a:gd name="T8" fmla="*/ 44 w 51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44" y="52"/>
                  </a:moveTo>
                  <a:lnTo>
                    <a:pt x="0" y="44"/>
                  </a:lnTo>
                  <a:lnTo>
                    <a:pt x="7" y="0"/>
                  </a:lnTo>
                  <a:lnTo>
                    <a:pt x="51" y="7"/>
                  </a:lnTo>
                  <a:lnTo>
                    <a:pt x="44" y="52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57"/>
            <p:cNvSpPr/>
            <p:nvPr userDrawn="1"/>
          </p:nvSpPr>
          <p:spPr bwMode="auto">
            <a:xfrm>
              <a:off x="7177088" y="2592388"/>
              <a:ext cx="82550" cy="80963"/>
            </a:xfrm>
            <a:custGeom>
              <a:avLst/>
              <a:gdLst>
                <a:gd name="T0" fmla="*/ 44 w 52"/>
                <a:gd name="T1" fmla="*/ 51 h 51"/>
                <a:gd name="T2" fmla="*/ 0 w 52"/>
                <a:gd name="T3" fmla="*/ 44 h 51"/>
                <a:gd name="T4" fmla="*/ 7 w 52"/>
                <a:gd name="T5" fmla="*/ 0 h 51"/>
                <a:gd name="T6" fmla="*/ 52 w 52"/>
                <a:gd name="T7" fmla="*/ 7 h 51"/>
                <a:gd name="T8" fmla="*/ 44 w 52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44" y="51"/>
                  </a:moveTo>
                  <a:lnTo>
                    <a:pt x="0" y="44"/>
                  </a:lnTo>
                  <a:lnTo>
                    <a:pt x="7" y="0"/>
                  </a:lnTo>
                  <a:lnTo>
                    <a:pt x="52" y="7"/>
                  </a:lnTo>
                  <a:lnTo>
                    <a:pt x="44" y="51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58"/>
            <p:cNvSpPr/>
            <p:nvPr userDrawn="1"/>
          </p:nvSpPr>
          <p:spPr bwMode="auto">
            <a:xfrm>
              <a:off x="7296150" y="2611438"/>
              <a:ext cx="80963" cy="80963"/>
            </a:xfrm>
            <a:custGeom>
              <a:avLst/>
              <a:gdLst>
                <a:gd name="T0" fmla="*/ 44 w 51"/>
                <a:gd name="T1" fmla="*/ 51 h 51"/>
                <a:gd name="T2" fmla="*/ 0 w 51"/>
                <a:gd name="T3" fmla="*/ 44 h 51"/>
                <a:gd name="T4" fmla="*/ 7 w 51"/>
                <a:gd name="T5" fmla="*/ 0 h 51"/>
                <a:gd name="T6" fmla="*/ 51 w 51"/>
                <a:gd name="T7" fmla="*/ 6 h 51"/>
                <a:gd name="T8" fmla="*/ 44 w 51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1">
                  <a:moveTo>
                    <a:pt x="44" y="51"/>
                  </a:moveTo>
                  <a:lnTo>
                    <a:pt x="0" y="44"/>
                  </a:lnTo>
                  <a:lnTo>
                    <a:pt x="7" y="0"/>
                  </a:lnTo>
                  <a:lnTo>
                    <a:pt x="51" y="6"/>
                  </a:lnTo>
                  <a:lnTo>
                    <a:pt x="44" y="51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59"/>
            <p:cNvSpPr/>
            <p:nvPr userDrawn="1"/>
          </p:nvSpPr>
          <p:spPr bwMode="auto">
            <a:xfrm>
              <a:off x="7413625" y="2628900"/>
              <a:ext cx="80963" cy="82550"/>
            </a:xfrm>
            <a:custGeom>
              <a:avLst/>
              <a:gdLst>
                <a:gd name="T0" fmla="*/ 45 w 51"/>
                <a:gd name="T1" fmla="*/ 52 h 52"/>
                <a:gd name="T2" fmla="*/ 0 w 51"/>
                <a:gd name="T3" fmla="*/ 44 h 52"/>
                <a:gd name="T4" fmla="*/ 7 w 51"/>
                <a:gd name="T5" fmla="*/ 0 h 52"/>
                <a:gd name="T6" fmla="*/ 51 w 51"/>
                <a:gd name="T7" fmla="*/ 7 h 52"/>
                <a:gd name="T8" fmla="*/ 45 w 51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45" y="52"/>
                  </a:moveTo>
                  <a:lnTo>
                    <a:pt x="0" y="44"/>
                  </a:lnTo>
                  <a:lnTo>
                    <a:pt x="7" y="0"/>
                  </a:lnTo>
                  <a:lnTo>
                    <a:pt x="51" y="7"/>
                  </a:lnTo>
                  <a:lnTo>
                    <a:pt x="45" y="52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60"/>
            <p:cNvSpPr/>
            <p:nvPr userDrawn="1"/>
          </p:nvSpPr>
          <p:spPr bwMode="auto">
            <a:xfrm>
              <a:off x="6919913" y="2682875"/>
              <a:ext cx="82550" cy="80963"/>
            </a:xfrm>
            <a:custGeom>
              <a:avLst/>
              <a:gdLst>
                <a:gd name="T0" fmla="*/ 45 w 52"/>
                <a:gd name="T1" fmla="*/ 51 h 51"/>
                <a:gd name="T2" fmla="*/ 0 w 52"/>
                <a:gd name="T3" fmla="*/ 44 h 51"/>
                <a:gd name="T4" fmla="*/ 8 w 52"/>
                <a:gd name="T5" fmla="*/ 0 h 51"/>
                <a:gd name="T6" fmla="*/ 52 w 52"/>
                <a:gd name="T7" fmla="*/ 7 h 51"/>
                <a:gd name="T8" fmla="*/ 45 w 52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45" y="51"/>
                  </a:moveTo>
                  <a:lnTo>
                    <a:pt x="0" y="44"/>
                  </a:lnTo>
                  <a:lnTo>
                    <a:pt x="8" y="0"/>
                  </a:lnTo>
                  <a:lnTo>
                    <a:pt x="52" y="7"/>
                  </a:lnTo>
                  <a:lnTo>
                    <a:pt x="45" y="51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61"/>
            <p:cNvSpPr/>
            <p:nvPr userDrawn="1"/>
          </p:nvSpPr>
          <p:spPr bwMode="auto">
            <a:xfrm>
              <a:off x="7038975" y="2700338"/>
              <a:ext cx="80963" cy="82550"/>
            </a:xfrm>
            <a:custGeom>
              <a:avLst/>
              <a:gdLst>
                <a:gd name="T0" fmla="*/ 44 w 51"/>
                <a:gd name="T1" fmla="*/ 52 h 52"/>
                <a:gd name="T2" fmla="*/ 0 w 51"/>
                <a:gd name="T3" fmla="*/ 44 h 52"/>
                <a:gd name="T4" fmla="*/ 7 w 51"/>
                <a:gd name="T5" fmla="*/ 0 h 52"/>
                <a:gd name="T6" fmla="*/ 51 w 51"/>
                <a:gd name="T7" fmla="*/ 7 h 52"/>
                <a:gd name="T8" fmla="*/ 44 w 51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44" y="52"/>
                  </a:moveTo>
                  <a:lnTo>
                    <a:pt x="0" y="44"/>
                  </a:lnTo>
                  <a:lnTo>
                    <a:pt x="7" y="0"/>
                  </a:lnTo>
                  <a:lnTo>
                    <a:pt x="51" y="7"/>
                  </a:lnTo>
                  <a:lnTo>
                    <a:pt x="44" y="52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62"/>
            <p:cNvSpPr/>
            <p:nvPr userDrawn="1"/>
          </p:nvSpPr>
          <p:spPr bwMode="auto">
            <a:xfrm>
              <a:off x="6637338" y="2638425"/>
              <a:ext cx="80963" cy="79375"/>
            </a:xfrm>
            <a:custGeom>
              <a:avLst/>
              <a:gdLst>
                <a:gd name="T0" fmla="*/ 44 w 51"/>
                <a:gd name="T1" fmla="*/ 50 h 50"/>
                <a:gd name="T2" fmla="*/ 0 w 51"/>
                <a:gd name="T3" fmla="*/ 44 h 50"/>
                <a:gd name="T4" fmla="*/ 7 w 51"/>
                <a:gd name="T5" fmla="*/ 0 h 50"/>
                <a:gd name="T6" fmla="*/ 51 w 51"/>
                <a:gd name="T7" fmla="*/ 6 h 50"/>
                <a:gd name="T8" fmla="*/ 44 w 51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44" y="50"/>
                  </a:moveTo>
                  <a:lnTo>
                    <a:pt x="0" y="44"/>
                  </a:lnTo>
                  <a:lnTo>
                    <a:pt x="7" y="0"/>
                  </a:lnTo>
                  <a:lnTo>
                    <a:pt x="51" y="6"/>
                  </a:lnTo>
                  <a:lnTo>
                    <a:pt x="44" y="50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63"/>
            <p:cNvSpPr/>
            <p:nvPr userDrawn="1"/>
          </p:nvSpPr>
          <p:spPr bwMode="auto">
            <a:xfrm>
              <a:off x="6756400" y="2657475"/>
              <a:ext cx="79375" cy="79375"/>
            </a:xfrm>
            <a:custGeom>
              <a:avLst/>
              <a:gdLst>
                <a:gd name="T0" fmla="*/ 44 w 50"/>
                <a:gd name="T1" fmla="*/ 50 h 50"/>
                <a:gd name="T2" fmla="*/ 0 w 50"/>
                <a:gd name="T3" fmla="*/ 44 h 50"/>
                <a:gd name="T4" fmla="*/ 6 w 50"/>
                <a:gd name="T5" fmla="*/ 0 h 50"/>
                <a:gd name="T6" fmla="*/ 50 w 50"/>
                <a:gd name="T7" fmla="*/ 6 h 50"/>
                <a:gd name="T8" fmla="*/ 44 w 50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4" y="50"/>
                  </a:moveTo>
                  <a:lnTo>
                    <a:pt x="0" y="44"/>
                  </a:lnTo>
                  <a:lnTo>
                    <a:pt x="6" y="0"/>
                  </a:lnTo>
                  <a:lnTo>
                    <a:pt x="50" y="6"/>
                  </a:lnTo>
                  <a:lnTo>
                    <a:pt x="44" y="50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64"/>
            <p:cNvSpPr/>
            <p:nvPr userDrawn="1"/>
          </p:nvSpPr>
          <p:spPr bwMode="auto">
            <a:xfrm>
              <a:off x="7156450" y="2719388"/>
              <a:ext cx="82550" cy="82550"/>
            </a:xfrm>
            <a:custGeom>
              <a:avLst/>
              <a:gdLst>
                <a:gd name="T0" fmla="*/ 44 w 52"/>
                <a:gd name="T1" fmla="*/ 52 h 52"/>
                <a:gd name="T2" fmla="*/ 0 w 52"/>
                <a:gd name="T3" fmla="*/ 44 h 52"/>
                <a:gd name="T4" fmla="*/ 8 w 52"/>
                <a:gd name="T5" fmla="*/ 0 h 52"/>
                <a:gd name="T6" fmla="*/ 52 w 52"/>
                <a:gd name="T7" fmla="*/ 7 h 52"/>
                <a:gd name="T8" fmla="*/ 44 w 52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44" y="52"/>
                  </a:moveTo>
                  <a:lnTo>
                    <a:pt x="0" y="44"/>
                  </a:lnTo>
                  <a:lnTo>
                    <a:pt x="8" y="0"/>
                  </a:lnTo>
                  <a:lnTo>
                    <a:pt x="52" y="7"/>
                  </a:lnTo>
                  <a:lnTo>
                    <a:pt x="44" y="52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65"/>
            <p:cNvSpPr/>
            <p:nvPr userDrawn="1"/>
          </p:nvSpPr>
          <p:spPr bwMode="auto">
            <a:xfrm>
              <a:off x="7277100" y="2738438"/>
              <a:ext cx="79375" cy="82550"/>
            </a:xfrm>
            <a:custGeom>
              <a:avLst/>
              <a:gdLst>
                <a:gd name="T0" fmla="*/ 44 w 50"/>
                <a:gd name="T1" fmla="*/ 52 h 52"/>
                <a:gd name="T2" fmla="*/ 0 w 50"/>
                <a:gd name="T3" fmla="*/ 44 h 52"/>
                <a:gd name="T4" fmla="*/ 6 w 50"/>
                <a:gd name="T5" fmla="*/ 0 h 52"/>
                <a:gd name="T6" fmla="*/ 50 w 50"/>
                <a:gd name="T7" fmla="*/ 7 h 52"/>
                <a:gd name="T8" fmla="*/ 44 w 50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2">
                  <a:moveTo>
                    <a:pt x="44" y="52"/>
                  </a:moveTo>
                  <a:lnTo>
                    <a:pt x="0" y="44"/>
                  </a:lnTo>
                  <a:lnTo>
                    <a:pt x="6" y="0"/>
                  </a:lnTo>
                  <a:lnTo>
                    <a:pt x="50" y="7"/>
                  </a:lnTo>
                  <a:lnTo>
                    <a:pt x="44" y="52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66"/>
            <p:cNvSpPr/>
            <p:nvPr userDrawn="1"/>
          </p:nvSpPr>
          <p:spPr bwMode="auto">
            <a:xfrm>
              <a:off x="7394575" y="2757488"/>
              <a:ext cx="80963" cy="80963"/>
            </a:xfrm>
            <a:custGeom>
              <a:avLst/>
              <a:gdLst>
                <a:gd name="T0" fmla="*/ 44 w 51"/>
                <a:gd name="T1" fmla="*/ 51 h 51"/>
                <a:gd name="T2" fmla="*/ 0 w 51"/>
                <a:gd name="T3" fmla="*/ 44 h 51"/>
                <a:gd name="T4" fmla="*/ 6 w 51"/>
                <a:gd name="T5" fmla="*/ 0 h 51"/>
                <a:gd name="T6" fmla="*/ 51 w 51"/>
                <a:gd name="T7" fmla="*/ 6 h 51"/>
                <a:gd name="T8" fmla="*/ 44 w 51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1">
                  <a:moveTo>
                    <a:pt x="44" y="51"/>
                  </a:moveTo>
                  <a:lnTo>
                    <a:pt x="0" y="44"/>
                  </a:lnTo>
                  <a:lnTo>
                    <a:pt x="6" y="0"/>
                  </a:lnTo>
                  <a:lnTo>
                    <a:pt x="51" y="6"/>
                  </a:lnTo>
                  <a:lnTo>
                    <a:pt x="44" y="51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67"/>
            <p:cNvSpPr/>
            <p:nvPr userDrawn="1"/>
          </p:nvSpPr>
          <p:spPr bwMode="auto">
            <a:xfrm>
              <a:off x="7096125" y="2343150"/>
              <a:ext cx="512763" cy="176213"/>
            </a:xfrm>
            <a:custGeom>
              <a:avLst/>
              <a:gdLst>
                <a:gd name="T0" fmla="*/ 0 w 352"/>
                <a:gd name="T1" fmla="*/ 121 h 121"/>
                <a:gd name="T2" fmla="*/ 0 w 352"/>
                <a:gd name="T3" fmla="*/ 121 h 121"/>
                <a:gd name="T4" fmla="*/ 152 w 352"/>
                <a:gd name="T5" fmla="*/ 57 h 121"/>
                <a:gd name="T6" fmla="*/ 193 w 352"/>
                <a:gd name="T7" fmla="*/ 65 h 121"/>
                <a:gd name="T8" fmla="*/ 326 w 352"/>
                <a:gd name="T9" fmla="*/ 26 h 121"/>
                <a:gd name="T10" fmla="*/ 352 w 352"/>
                <a:gd name="T1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2" h="121">
                  <a:moveTo>
                    <a:pt x="0" y="121"/>
                  </a:moveTo>
                  <a:cubicBezTo>
                    <a:pt x="0" y="121"/>
                    <a:pt x="0" y="121"/>
                    <a:pt x="0" y="121"/>
                  </a:cubicBezTo>
                  <a:cubicBezTo>
                    <a:pt x="33" y="70"/>
                    <a:pt x="93" y="44"/>
                    <a:pt x="152" y="57"/>
                  </a:cubicBezTo>
                  <a:cubicBezTo>
                    <a:pt x="193" y="65"/>
                    <a:pt x="193" y="65"/>
                    <a:pt x="193" y="65"/>
                  </a:cubicBezTo>
                  <a:cubicBezTo>
                    <a:pt x="241" y="76"/>
                    <a:pt x="291" y="61"/>
                    <a:pt x="326" y="26"/>
                  </a:cubicBezTo>
                  <a:cubicBezTo>
                    <a:pt x="352" y="0"/>
                    <a:pt x="352" y="0"/>
                    <a:pt x="352" y="0"/>
                  </a:cubicBez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68"/>
            <p:cNvSpPr/>
            <p:nvPr userDrawn="1"/>
          </p:nvSpPr>
          <p:spPr bwMode="auto">
            <a:xfrm>
              <a:off x="8515350" y="2657475"/>
              <a:ext cx="825500" cy="1006475"/>
            </a:xfrm>
            <a:custGeom>
              <a:avLst/>
              <a:gdLst>
                <a:gd name="T0" fmla="*/ 174 w 520"/>
                <a:gd name="T1" fmla="*/ 59 h 634"/>
                <a:gd name="T2" fmla="*/ 54 w 520"/>
                <a:gd name="T3" fmla="*/ 113 h 634"/>
                <a:gd name="T4" fmla="*/ 0 w 520"/>
                <a:gd name="T5" fmla="*/ 253 h 634"/>
                <a:gd name="T6" fmla="*/ 168 w 520"/>
                <a:gd name="T7" fmla="*/ 634 h 634"/>
                <a:gd name="T8" fmla="*/ 520 w 520"/>
                <a:gd name="T9" fmla="*/ 479 h 634"/>
                <a:gd name="T10" fmla="*/ 309 w 520"/>
                <a:gd name="T11" fmla="*/ 0 h 634"/>
                <a:gd name="T12" fmla="*/ 241 w 520"/>
                <a:gd name="T13" fmla="*/ 30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0" h="634">
                  <a:moveTo>
                    <a:pt x="174" y="59"/>
                  </a:moveTo>
                  <a:lnTo>
                    <a:pt x="54" y="113"/>
                  </a:lnTo>
                  <a:lnTo>
                    <a:pt x="0" y="253"/>
                  </a:lnTo>
                  <a:lnTo>
                    <a:pt x="168" y="634"/>
                  </a:lnTo>
                  <a:lnTo>
                    <a:pt x="520" y="479"/>
                  </a:lnTo>
                  <a:lnTo>
                    <a:pt x="309" y="0"/>
                  </a:lnTo>
                  <a:lnTo>
                    <a:pt x="241" y="30"/>
                  </a:ln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69"/>
            <p:cNvSpPr/>
            <p:nvPr userDrawn="1"/>
          </p:nvSpPr>
          <p:spPr bwMode="auto">
            <a:xfrm>
              <a:off x="8513763" y="2836863"/>
              <a:ext cx="155575" cy="222250"/>
            </a:xfrm>
            <a:custGeom>
              <a:avLst/>
              <a:gdLst>
                <a:gd name="T0" fmla="*/ 55 w 98"/>
                <a:gd name="T1" fmla="*/ 0 h 140"/>
                <a:gd name="T2" fmla="*/ 0 w 98"/>
                <a:gd name="T3" fmla="*/ 140 h 140"/>
                <a:gd name="T4" fmla="*/ 98 w 98"/>
                <a:gd name="T5" fmla="*/ 97 h 140"/>
                <a:gd name="T6" fmla="*/ 55 w 98"/>
                <a:gd name="T7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40">
                  <a:moveTo>
                    <a:pt x="55" y="0"/>
                  </a:moveTo>
                  <a:lnTo>
                    <a:pt x="0" y="140"/>
                  </a:lnTo>
                  <a:lnTo>
                    <a:pt x="98" y="97"/>
                  </a:lnTo>
                  <a:lnTo>
                    <a:pt x="55" y="0"/>
                  </a:lnTo>
                  <a:close/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Line 70"/>
            <p:cNvSpPr>
              <a:spLocks noChangeShapeType="1"/>
            </p:cNvSpPr>
            <p:nvPr userDrawn="1"/>
          </p:nvSpPr>
          <p:spPr bwMode="auto">
            <a:xfrm flipV="1">
              <a:off x="8669338" y="2978150"/>
              <a:ext cx="365125" cy="161925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Line 71"/>
            <p:cNvSpPr>
              <a:spLocks noChangeShapeType="1"/>
            </p:cNvSpPr>
            <p:nvPr userDrawn="1"/>
          </p:nvSpPr>
          <p:spPr bwMode="auto">
            <a:xfrm flipV="1">
              <a:off x="8737600" y="3132138"/>
              <a:ext cx="366713" cy="161925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Line 72"/>
            <p:cNvSpPr>
              <a:spLocks noChangeShapeType="1"/>
            </p:cNvSpPr>
            <p:nvPr userDrawn="1"/>
          </p:nvSpPr>
          <p:spPr bwMode="auto">
            <a:xfrm flipV="1">
              <a:off x="8805863" y="3289300"/>
              <a:ext cx="366713" cy="161925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Oval 73"/>
            <p:cNvSpPr>
              <a:spLocks noChangeArrowheads="1"/>
            </p:cNvSpPr>
            <p:nvPr userDrawn="1"/>
          </p:nvSpPr>
          <p:spPr bwMode="auto">
            <a:xfrm>
              <a:off x="8836025" y="2178050"/>
              <a:ext cx="242888" cy="242888"/>
            </a:xfrm>
            <a:prstGeom prst="ellipse">
              <a:avLst/>
            </a:prstGeom>
            <a:noFill/>
            <a:ln w="28575" cap="flat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74"/>
            <p:cNvSpPr/>
            <p:nvPr userDrawn="1"/>
          </p:nvSpPr>
          <p:spPr bwMode="auto">
            <a:xfrm>
              <a:off x="8958263" y="2233613"/>
              <a:ext cx="65088" cy="65088"/>
            </a:xfrm>
            <a:custGeom>
              <a:avLst/>
              <a:gdLst>
                <a:gd name="T0" fmla="*/ 0 w 45"/>
                <a:gd name="T1" fmla="*/ 0 h 45"/>
                <a:gd name="T2" fmla="*/ 45 w 4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45">
                  <a:moveTo>
                    <a:pt x="0" y="0"/>
                  </a:moveTo>
                  <a:cubicBezTo>
                    <a:pt x="25" y="0"/>
                    <a:pt x="45" y="20"/>
                    <a:pt x="45" y="45"/>
                  </a:cubicBez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Line 75"/>
            <p:cNvSpPr>
              <a:spLocks noChangeShapeType="1"/>
            </p:cNvSpPr>
            <p:nvPr userDrawn="1"/>
          </p:nvSpPr>
          <p:spPr bwMode="auto">
            <a:xfrm>
              <a:off x="9078913" y="2298700"/>
              <a:ext cx="92075" cy="0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Line 76"/>
            <p:cNvSpPr>
              <a:spLocks noChangeShapeType="1"/>
            </p:cNvSpPr>
            <p:nvPr userDrawn="1"/>
          </p:nvSpPr>
          <p:spPr bwMode="auto">
            <a:xfrm flipH="1">
              <a:off x="6546850" y="2090738"/>
              <a:ext cx="73025" cy="73025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Line 77"/>
            <p:cNvSpPr>
              <a:spLocks noChangeShapeType="1"/>
            </p:cNvSpPr>
            <p:nvPr userDrawn="1"/>
          </p:nvSpPr>
          <p:spPr bwMode="auto">
            <a:xfrm flipH="1">
              <a:off x="6375400" y="2262188"/>
              <a:ext cx="73025" cy="73025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Line 78"/>
            <p:cNvSpPr>
              <a:spLocks noChangeShapeType="1"/>
            </p:cNvSpPr>
            <p:nvPr userDrawn="1"/>
          </p:nvSpPr>
          <p:spPr bwMode="auto">
            <a:xfrm>
              <a:off x="6375400" y="2090738"/>
              <a:ext cx="73025" cy="73025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Line 79"/>
            <p:cNvSpPr>
              <a:spLocks noChangeShapeType="1"/>
            </p:cNvSpPr>
            <p:nvPr userDrawn="1"/>
          </p:nvSpPr>
          <p:spPr bwMode="auto">
            <a:xfrm>
              <a:off x="6546850" y="2262188"/>
              <a:ext cx="73025" cy="73025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Line 80"/>
            <p:cNvSpPr>
              <a:spLocks noChangeShapeType="1"/>
            </p:cNvSpPr>
            <p:nvPr userDrawn="1"/>
          </p:nvSpPr>
          <p:spPr bwMode="auto">
            <a:xfrm flipH="1">
              <a:off x="8551863" y="1925638"/>
              <a:ext cx="73025" cy="73025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Line 81"/>
            <p:cNvSpPr>
              <a:spLocks noChangeShapeType="1"/>
            </p:cNvSpPr>
            <p:nvPr userDrawn="1"/>
          </p:nvSpPr>
          <p:spPr bwMode="auto">
            <a:xfrm flipH="1">
              <a:off x="8380413" y="2097088"/>
              <a:ext cx="73025" cy="73025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Line 82"/>
            <p:cNvSpPr>
              <a:spLocks noChangeShapeType="1"/>
            </p:cNvSpPr>
            <p:nvPr userDrawn="1"/>
          </p:nvSpPr>
          <p:spPr bwMode="auto">
            <a:xfrm>
              <a:off x="8380413" y="1925638"/>
              <a:ext cx="73025" cy="73025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Line 83"/>
            <p:cNvSpPr>
              <a:spLocks noChangeShapeType="1"/>
            </p:cNvSpPr>
            <p:nvPr userDrawn="1"/>
          </p:nvSpPr>
          <p:spPr bwMode="auto">
            <a:xfrm>
              <a:off x="8551863" y="2097088"/>
              <a:ext cx="73025" cy="73025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Oval 84"/>
            <p:cNvSpPr>
              <a:spLocks noChangeArrowheads="1"/>
            </p:cNvSpPr>
            <p:nvPr userDrawn="1"/>
          </p:nvSpPr>
          <p:spPr bwMode="auto">
            <a:xfrm>
              <a:off x="7175500" y="3248025"/>
              <a:ext cx="146050" cy="146050"/>
            </a:xfrm>
            <a:prstGeom prst="ellips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85"/>
            <p:cNvSpPr/>
            <p:nvPr userDrawn="1"/>
          </p:nvSpPr>
          <p:spPr bwMode="auto">
            <a:xfrm>
              <a:off x="6988175" y="2027238"/>
              <a:ext cx="182563" cy="182563"/>
            </a:xfrm>
            <a:custGeom>
              <a:avLst/>
              <a:gdLst>
                <a:gd name="T0" fmla="*/ 58 w 115"/>
                <a:gd name="T1" fmla="*/ 115 h 115"/>
                <a:gd name="T2" fmla="*/ 0 w 115"/>
                <a:gd name="T3" fmla="*/ 58 h 115"/>
                <a:gd name="T4" fmla="*/ 58 w 115"/>
                <a:gd name="T5" fmla="*/ 0 h 115"/>
                <a:gd name="T6" fmla="*/ 115 w 115"/>
                <a:gd name="T7" fmla="*/ 58 h 115"/>
                <a:gd name="T8" fmla="*/ 58 w 115"/>
                <a:gd name="T9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15">
                  <a:moveTo>
                    <a:pt x="58" y="115"/>
                  </a:moveTo>
                  <a:lnTo>
                    <a:pt x="0" y="58"/>
                  </a:lnTo>
                  <a:lnTo>
                    <a:pt x="58" y="0"/>
                  </a:lnTo>
                  <a:lnTo>
                    <a:pt x="115" y="58"/>
                  </a:lnTo>
                  <a:lnTo>
                    <a:pt x="58" y="115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86"/>
            <p:cNvSpPr/>
            <p:nvPr userDrawn="1"/>
          </p:nvSpPr>
          <p:spPr bwMode="auto">
            <a:xfrm>
              <a:off x="8355013" y="2354263"/>
              <a:ext cx="258763" cy="296863"/>
            </a:xfrm>
            <a:custGeom>
              <a:avLst/>
              <a:gdLst>
                <a:gd name="T0" fmla="*/ 100 w 177"/>
                <a:gd name="T1" fmla="*/ 0 h 203"/>
                <a:gd name="T2" fmla="*/ 15 w 177"/>
                <a:gd name="T3" fmla="*/ 124 h 203"/>
                <a:gd name="T4" fmla="*/ 27 w 177"/>
                <a:gd name="T5" fmla="*/ 189 h 203"/>
                <a:gd name="T6" fmla="*/ 91 w 177"/>
                <a:gd name="T7" fmla="*/ 177 h 203"/>
                <a:gd name="T8" fmla="*/ 177 w 177"/>
                <a:gd name="T9" fmla="*/ 53 h 203"/>
                <a:gd name="T10" fmla="*/ 100 w 177"/>
                <a:gd name="T11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203">
                  <a:moveTo>
                    <a:pt x="100" y="0"/>
                  </a:moveTo>
                  <a:cubicBezTo>
                    <a:pt x="15" y="124"/>
                    <a:pt x="15" y="124"/>
                    <a:pt x="15" y="124"/>
                  </a:cubicBezTo>
                  <a:cubicBezTo>
                    <a:pt x="0" y="145"/>
                    <a:pt x="6" y="174"/>
                    <a:pt x="27" y="189"/>
                  </a:cubicBezTo>
                  <a:cubicBezTo>
                    <a:pt x="48" y="203"/>
                    <a:pt x="77" y="198"/>
                    <a:pt x="91" y="177"/>
                  </a:cubicBezTo>
                  <a:cubicBezTo>
                    <a:pt x="177" y="53"/>
                    <a:pt x="177" y="53"/>
                    <a:pt x="177" y="53"/>
                  </a:cubicBezTo>
                  <a:lnTo>
                    <a:pt x="100" y="0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Line 87"/>
            <p:cNvSpPr>
              <a:spLocks noChangeShapeType="1"/>
            </p:cNvSpPr>
            <p:nvPr userDrawn="1"/>
          </p:nvSpPr>
          <p:spPr bwMode="auto">
            <a:xfrm>
              <a:off x="8391525" y="2514600"/>
              <a:ext cx="111125" cy="77788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88"/>
            <p:cNvSpPr/>
            <p:nvPr userDrawn="1"/>
          </p:nvSpPr>
          <p:spPr bwMode="auto">
            <a:xfrm>
              <a:off x="8516938" y="2305050"/>
              <a:ext cx="122238" cy="115888"/>
            </a:xfrm>
            <a:custGeom>
              <a:avLst/>
              <a:gdLst>
                <a:gd name="T0" fmla="*/ 77 w 77"/>
                <a:gd name="T1" fmla="*/ 35 h 73"/>
                <a:gd name="T2" fmla="*/ 27 w 77"/>
                <a:gd name="T3" fmla="*/ 0 h 73"/>
                <a:gd name="T4" fmla="*/ 0 w 77"/>
                <a:gd name="T5" fmla="*/ 38 h 73"/>
                <a:gd name="T6" fmla="*/ 51 w 77"/>
                <a:gd name="T7" fmla="*/ 73 h 73"/>
                <a:gd name="T8" fmla="*/ 77 w 77"/>
                <a:gd name="T9" fmla="*/ 3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73">
                  <a:moveTo>
                    <a:pt x="77" y="35"/>
                  </a:moveTo>
                  <a:lnTo>
                    <a:pt x="27" y="0"/>
                  </a:lnTo>
                  <a:lnTo>
                    <a:pt x="0" y="38"/>
                  </a:lnTo>
                  <a:lnTo>
                    <a:pt x="51" y="73"/>
                  </a:lnTo>
                  <a:lnTo>
                    <a:pt x="77" y="35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89"/>
            <p:cNvSpPr/>
            <p:nvPr userDrawn="1"/>
          </p:nvSpPr>
          <p:spPr bwMode="auto">
            <a:xfrm>
              <a:off x="7886700" y="1612900"/>
              <a:ext cx="290513" cy="280988"/>
            </a:xfrm>
            <a:custGeom>
              <a:avLst/>
              <a:gdLst>
                <a:gd name="T0" fmla="*/ 134 w 200"/>
                <a:gd name="T1" fmla="*/ 192 h 192"/>
                <a:gd name="T2" fmla="*/ 0 w 200"/>
                <a:gd name="T3" fmla="*/ 79 h 192"/>
                <a:gd name="T4" fmla="*/ 55 w 200"/>
                <a:gd name="T5" fmla="*/ 14 h 192"/>
                <a:gd name="T6" fmla="*/ 97 w 200"/>
                <a:gd name="T7" fmla="*/ 10 h 192"/>
                <a:gd name="T8" fmla="*/ 186 w 200"/>
                <a:gd name="T9" fmla="*/ 84 h 192"/>
                <a:gd name="T10" fmla="*/ 189 w 200"/>
                <a:gd name="T11" fmla="*/ 126 h 192"/>
                <a:gd name="T12" fmla="*/ 134 w 200"/>
                <a:gd name="T13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92">
                  <a:moveTo>
                    <a:pt x="134" y="192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65" y="1"/>
                    <a:pt x="84" y="0"/>
                    <a:pt x="97" y="10"/>
                  </a:cubicBezTo>
                  <a:cubicBezTo>
                    <a:pt x="186" y="84"/>
                    <a:pt x="186" y="84"/>
                    <a:pt x="186" y="84"/>
                  </a:cubicBezTo>
                  <a:cubicBezTo>
                    <a:pt x="198" y="95"/>
                    <a:pt x="200" y="114"/>
                    <a:pt x="189" y="126"/>
                  </a:cubicBezTo>
                  <a:lnTo>
                    <a:pt x="134" y="192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Line 90"/>
            <p:cNvSpPr>
              <a:spLocks noChangeShapeType="1"/>
            </p:cNvSpPr>
            <p:nvPr userDrawn="1"/>
          </p:nvSpPr>
          <p:spPr bwMode="auto">
            <a:xfrm>
              <a:off x="7854950" y="1765300"/>
              <a:ext cx="195263" cy="165100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Line 91"/>
            <p:cNvSpPr>
              <a:spLocks noChangeShapeType="1"/>
            </p:cNvSpPr>
            <p:nvPr userDrawn="1"/>
          </p:nvSpPr>
          <p:spPr bwMode="auto">
            <a:xfrm>
              <a:off x="7797800" y="1835150"/>
              <a:ext cx="195263" cy="165100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Line 92"/>
            <p:cNvSpPr>
              <a:spLocks noChangeShapeType="1"/>
            </p:cNvSpPr>
            <p:nvPr userDrawn="1"/>
          </p:nvSpPr>
          <p:spPr bwMode="auto">
            <a:xfrm>
              <a:off x="7739063" y="1905000"/>
              <a:ext cx="195263" cy="165100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93"/>
            <p:cNvSpPr/>
            <p:nvPr userDrawn="1"/>
          </p:nvSpPr>
          <p:spPr bwMode="auto">
            <a:xfrm>
              <a:off x="7500938" y="1639888"/>
              <a:ext cx="685800" cy="642938"/>
            </a:xfrm>
            <a:custGeom>
              <a:avLst/>
              <a:gdLst>
                <a:gd name="T0" fmla="*/ 387 w 432"/>
                <a:gd name="T1" fmla="*/ 135 h 405"/>
                <a:gd name="T2" fmla="*/ 384 w 432"/>
                <a:gd name="T3" fmla="*/ 138 h 405"/>
                <a:gd name="T4" fmla="*/ 366 w 432"/>
                <a:gd name="T5" fmla="*/ 160 h 405"/>
                <a:gd name="T6" fmla="*/ 243 w 432"/>
                <a:gd name="T7" fmla="*/ 56 h 405"/>
                <a:gd name="T8" fmla="*/ 261 w 432"/>
                <a:gd name="T9" fmla="*/ 35 h 405"/>
                <a:gd name="T10" fmla="*/ 264 w 432"/>
                <a:gd name="T11" fmla="*/ 31 h 405"/>
                <a:gd name="T12" fmla="*/ 227 w 432"/>
                <a:gd name="T13" fmla="*/ 0 h 405"/>
                <a:gd name="T14" fmla="*/ 0 w 432"/>
                <a:gd name="T15" fmla="*/ 271 h 405"/>
                <a:gd name="T16" fmla="*/ 160 w 432"/>
                <a:gd name="T17" fmla="*/ 405 h 405"/>
                <a:gd name="T18" fmla="*/ 243 w 432"/>
                <a:gd name="T19" fmla="*/ 398 h 405"/>
                <a:gd name="T20" fmla="*/ 432 w 432"/>
                <a:gd name="T21" fmla="*/ 172 h 405"/>
                <a:gd name="T22" fmla="*/ 387 w 432"/>
                <a:gd name="T23" fmla="*/ 13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2" h="405">
                  <a:moveTo>
                    <a:pt x="387" y="135"/>
                  </a:moveTo>
                  <a:lnTo>
                    <a:pt x="384" y="138"/>
                  </a:lnTo>
                  <a:lnTo>
                    <a:pt x="366" y="160"/>
                  </a:lnTo>
                  <a:lnTo>
                    <a:pt x="243" y="56"/>
                  </a:lnTo>
                  <a:lnTo>
                    <a:pt x="261" y="35"/>
                  </a:lnTo>
                  <a:lnTo>
                    <a:pt x="264" y="31"/>
                  </a:lnTo>
                  <a:lnTo>
                    <a:pt x="227" y="0"/>
                  </a:lnTo>
                  <a:lnTo>
                    <a:pt x="0" y="271"/>
                  </a:lnTo>
                  <a:lnTo>
                    <a:pt x="160" y="405"/>
                  </a:lnTo>
                  <a:lnTo>
                    <a:pt x="243" y="398"/>
                  </a:lnTo>
                  <a:lnTo>
                    <a:pt x="432" y="172"/>
                  </a:lnTo>
                  <a:lnTo>
                    <a:pt x="387" y="135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94"/>
            <p:cNvSpPr/>
            <p:nvPr userDrawn="1"/>
          </p:nvSpPr>
          <p:spPr bwMode="auto">
            <a:xfrm>
              <a:off x="7754938" y="2211388"/>
              <a:ext cx="131763" cy="71438"/>
            </a:xfrm>
            <a:custGeom>
              <a:avLst/>
              <a:gdLst>
                <a:gd name="T0" fmla="*/ 0 w 83"/>
                <a:gd name="T1" fmla="*/ 45 h 45"/>
                <a:gd name="T2" fmla="*/ 38 w 83"/>
                <a:gd name="T3" fmla="*/ 0 h 45"/>
                <a:gd name="T4" fmla="*/ 83 w 83"/>
                <a:gd name="T5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3" h="45">
                  <a:moveTo>
                    <a:pt x="0" y="45"/>
                  </a:moveTo>
                  <a:lnTo>
                    <a:pt x="38" y="0"/>
                  </a:lnTo>
                  <a:lnTo>
                    <a:pt x="83" y="38"/>
                  </a:lnTo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Line 95"/>
            <p:cNvSpPr>
              <a:spLocks noChangeShapeType="1"/>
            </p:cNvSpPr>
            <p:nvPr userDrawn="1"/>
          </p:nvSpPr>
          <p:spPr bwMode="auto">
            <a:xfrm>
              <a:off x="7920038" y="1689100"/>
              <a:ext cx="128588" cy="107950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593317" y="4879396"/>
            <a:ext cx="33297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9600" b="1" dirty="0">
                <a:solidFill>
                  <a:schemeClr val="bg1"/>
                </a:solidFill>
              </a:rPr>
              <a:t>谢  谢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矩形 168"/>
          <p:cNvSpPr/>
          <p:nvPr/>
        </p:nvSpPr>
        <p:spPr>
          <a:xfrm>
            <a:off x="0" y="0"/>
            <a:ext cx="12192000" cy="1650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0" name="矩形 169"/>
          <p:cNvSpPr/>
          <p:nvPr/>
        </p:nvSpPr>
        <p:spPr>
          <a:xfrm>
            <a:off x="316194" y="405255"/>
            <a:ext cx="5366739" cy="1257300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r>
              <a:rPr lang="zh-CN" altLang="en-US" sz="8800" b="1" dirty="0">
                <a:solidFill>
                  <a:schemeClr val="bg1"/>
                </a:solidFill>
              </a:rPr>
              <a:t>阶段流程</a:t>
            </a:r>
          </a:p>
        </p:txBody>
      </p:sp>
      <p:sp>
        <p:nvSpPr>
          <p:cNvPr id="18" name="椭圆 2"/>
          <p:cNvSpPr/>
          <p:nvPr/>
        </p:nvSpPr>
        <p:spPr>
          <a:xfrm>
            <a:off x="1005001" y="4193763"/>
            <a:ext cx="863372" cy="953568"/>
          </a:xfrm>
          <a:custGeom>
            <a:avLst/>
            <a:gdLst>
              <a:gd name="T0" fmla="*/ 6358 w 6390"/>
              <a:gd name="T1" fmla="*/ 4216 h 7067"/>
              <a:gd name="T2" fmla="*/ 6039 w 6390"/>
              <a:gd name="T3" fmla="*/ 790 h 7067"/>
              <a:gd name="T4" fmla="*/ 5338 w 6390"/>
              <a:gd name="T5" fmla="*/ 85 h 7067"/>
              <a:gd name="T6" fmla="*/ 1695 w 6390"/>
              <a:gd name="T7" fmla="*/ 1251 h 7067"/>
              <a:gd name="T8" fmla="*/ 1134 w 6390"/>
              <a:gd name="T9" fmla="*/ 5906 h 7067"/>
              <a:gd name="T10" fmla="*/ 5801 w 6390"/>
              <a:gd name="T11" fmla="*/ 5455 h 7067"/>
              <a:gd name="T12" fmla="*/ 6059 w 6390"/>
              <a:gd name="T13" fmla="*/ 5161 h 7067"/>
              <a:gd name="T14" fmla="*/ 6358 w 6390"/>
              <a:gd name="T15" fmla="*/ 4216 h 7067"/>
              <a:gd name="T16" fmla="*/ 2399 w 6390"/>
              <a:gd name="T17" fmla="*/ 1598 h 7067"/>
              <a:gd name="T18" fmla="*/ 2997 w 6390"/>
              <a:gd name="T19" fmla="*/ 2196 h 7067"/>
              <a:gd name="T20" fmla="*/ 2399 w 6390"/>
              <a:gd name="T21" fmla="*/ 2794 h 7067"/>
              <a:gd name="T22" fmla="*/ 1800 w 6390"/>
              <a:gd name="T23" fmla="*/ 2196 h 7067"/>
              <a:gd name="T24" fmla="*/ 2399 w 6390"/>
              <a:gd name="T25" fmla="*/ 1598 h 7067"/>
              <a:gd name="T26" fmla="*/ 1647 w 6390"/>
              <a:gd name="T27" fmla="*/ 4555 h 7067"/>
              <a:gd name="T28" fmla="*/ 1049 w 6390"/>
              <a:gd name="T29" fmla="*/ 3957 h 7067"/>
              <a:gd name="T30" fmla="*/ 1647 w 6390"/>
              <a:gd name="T31" fmla="*/ 3359 h 7067"/>
              <a:gd name="T32" fmla="*/ 2246 w 6390"/>
              <a:gd name="T33" fmla="*/ 3957 h 7067"/>
              <a:gd name="T34" fmla="*/ 1647 w 6390"/>
              <a:gd name="T35" fmla="*/ 4555 h 7067"/>
              <a:gd name="T36" fmla="*/ 2688 w 6390"/>
              <a:gd name="T37" fmla="*/ 5994 h 7067"/>
              <a:gd name="T38" fmla="*/ 2090 w 6390"/>
              <a:gd name="T39" fmla="*/ 5396 h 7067"/>
              <a:gd name="T40" fmla="*/ 2688 w 6390"/>
              <a:gd name="T41" fmla="*/ 4798 h 7067"/>
              <a:gd name="T42" fmla="*/ 3286 w 6390"/>
              <a:gd name="T43" fmla="*/ 5396 h 7067"/>
              <a:gd name="T44" fmla="*/ 2688 w 6390"/>
              <a:gd name="T45" fmla="*/ 5994 h 7067"/>
              <a:gd name="T46" fmla="*/ 3544 w 6390"/>
              <a:gd name="T47" fmla="*/ 1168 h 7067"/>
              <a:gd name="T48" fmla="*/ 4142 w 6390"/>
              <a:gd name="T49" fmla="*/ 570 h 7067"/>
              <a:gd name="T50" fmla="*/ 4740 w 6390"/>
              <a:gd name="T51" fmla="*/ 1168 h 7067"/>
              <a:gd name="T52" fmla="*/ 4142 w 6390"/>
              <a:gd name="T53" fmla="*/ 1766 h 7067"/>
              <a:gd name="T54" fmla="*/ 3544 w 6390"/>
              <a:gd name="T55" fmla="*/ 1168 h 7067"/>
              <a:gd name="T56" fmla="*/ 4446 w 6390"/>
              <a:gd name="T57" fmla="*/ 5615 h 7067"/>
              <a:gd name="T58" fmla="*/ 3848 w 6390"/>
              <a:gd name="T59" fmla="*/ 5017 h 7067"/>
              <a:gd name="T60" fmla="*/ 4446 w 6390"/>
              <a:gd name="T61" fmla="*/ 4419 h 7067"/>
              <a:gd name="T62" fmla="*/ 5044 w 6390"/>
              <a:gd name="T63" fmla="*/ 5017 h 7067"/>
              <a:gd name="T64" fmla="*/ 4446 w 6390"/>
              <a:gd name="T65" fmla="*/ 5615 h 70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390" h="7067">
                <a:moveTo>
                  <a:pt x="6358" y="4216"/>
                </a:moveTo>
                <a:lnTo>
                  <a:pt x="6039" y="790"/>
                </a:lnTo>
                <a:cubicBezTo>
                  <a:pt x="6004" y="417"/>
                  <a:pt x="5710" y="121"/>
                  <a:pt x="5338" y="85"/>
                </a:cubicBezTo>
                <a:cubicBezTo>
                  <a:pt x="4473" y="0"/>
                  <a:pt x="2946" y="219"/>
                  <a:pt x="1695" y="1251"/>
                </a:cubicBezTo>
                <a:cubicBezTo>
                  <a:pt x="139" y="2536"/>
                  <a:pt x="0" y="4746"/>
                  <a:pt x="1134" y="5906"/>
                </a:cubicBezTo>
                <a:cubicBezTo>
                  <a:pt x="2267" y="7067"/>
                  <a:pt x="4357" y="6865"/>
                  <a:pt x="5801" y="5455"/>
                </a:cubicBezTo>
                <a:cubicBezTo>
                  <a:pt x="5801" y="5455"/>
                  <a:pt x="5920" y="5323"/>
                  <a:pt x="6059" y="5161"/>
                </a:cubicBezTo>
                <a:cubicBezTo>
                  <a:pt x="6282" y="4899"/>
                  <a:pt x="6390" y="4558"/>
                  <a:pt x="6358" y="4216"/>
                </a:cubicBezTo>
                <a:close/>
                <a:moveTo>
                  <a:pt x="2399" y="1598"/>
                </a:moveTo>
                <a:cubicBezTo>
                  <a:pt x="2729" y="1598"/>
                  <a:pt x="2997" y="1865"/>
                  <a:pt x="2997" y="2196"/>
                </a:cubicBezTo>
                <a:cubicBezTo>
                  <a:pt x="2997" y="2526"/>
                  <a:pt x="2729" y="2794"/>
                  <a:pt x="2399" y="2794"/>
                </a:cubicBezTo>
                <a:cubicBezTo>
                  <a:pt x="2068" y="2794"/>
                  <a:pt x="1800" y="2526"/>
                  <a:pt x="1800" y="2196"/>
                </a:cubicBezTo>
                <a:cubicBezTo>
                  <a:pt x="1800" y="1865"/>
                  <a:pt x="2068" y="1598"/>
                  <a:pt x="2399" y="1598"/>
                </a:cubicBezTo>
                <a:close/>
                <a:moveTo>
                  <a:pt x="1647" y="4555"/>
                </a:moveTo>
                <a:cubicBezTo>
                  <a:pt x="1317" y="4555"/>
                  <a:pt x="1049" y="4288"/>
                  <a:pt x="1049" y="3957"/>
                </a:cubicBezTo>
                <a:cubicBezTo>
                  <a:pt x="1049" y="3627"/>
                  <a:pt x="1317" y="3359"/>
                  <a:pt x="1647" y="3359"/>
                </a:cubicBezTo>
                <a:cubicBezTo>
                  <a:pt x="1978" y="3359"/>
                  <a:pt x="2246" y="3627"/>
                  <a:pt x="2246" y="3957"/>
                </a:cubicBezTo>
                <a:cubicBezTo>
                  <a:pt x="2246" y="4288"/>
                  <a:pt x="1978" y="4555"/>
                  <a:pt x="1647" y="4555"/>
                </a:cubicBezTo>
                <a:close/>
                <a:moveTo>
                  <a:pt x="2688" y="5994"/>
                </a:moveTo>
                <a:cubicBezTo>
                  <a:pt x="2358" y="5994"/>
                  <a:pt x="2090" y="5726"/>
                  <a:pt x="2090" y="5396"/>
                </a:cubicBezTo>
                <a:cubicBezTo>
                  <a:pt x="2090" y="5066"/>
                  <a:pt x="2358" y="4798"/>
                  <a:pt x="2688" y="4798"/>
                </a:cubicBezTo>
                <a:cubicBezTo>
                  <a:pt x="3018" y="4798"/>
                  <a:pt x="3286" y="5066"/>
                  <a:pt x="3286" y="5396"/>
                </a:cubicBezTo>
                <a:cubicBezTo>
                  <a:pt x="3286" y="5726"/>
                  <a:pt x="3018" y="5994"/>
                  <a:pt x="2688" y="5994"/>
                </a:cubicBezTo>
                <a:close/>
                <a:moveTo>
                  <a:pt x="3544" y="1168"/>
                </a:moveTo>
                <a:cubicBezTo>
                  <a:pt x="3544" y="838"/>
                  <a:pt x="3811" y="570"/>
                  <a:pt x="4142" y="570"/>
                </a:cubicBezTo>
                <a:cubicBezTo>
                  <a:pt x="4472" y="570"/>
                  <a:pt x="4740" y="838"/>
                  <a:pt x="4740" y="1168"/>
                </a:cubicBezTo>
                <a:cubicBezTo>
                  <a:pt x="4740" y="1498"/>
                  <a:pt x="4472" y="1766"/>
                  <a:pt x="4142" y="1766"/>
                </a:cubicBezTo>
                <a:cubicBezTo>
                  <a:pt x="3811" y="1766"/>
                  <a:pt x="3544" y="1498"/>
                  <a:pt x="3544" y="1168"/>
                </a:cubicBezTo>
                <a:close/>
                <a:moveTo>
                  <a:pt x="4446" y="5615"/>
                </a:moveTo>
                <a:cubicBezTo>
                  <a:pt x="4115" y="5615"/>
                  <a:pt x="3848" y="5347"/>
                  <a:pt x="3848" y="5017"/>
                </a:cubicBezTo>
                <a:cubicBezTo>
                  <a:pt x="3848" y="4687"/>
                  <a:pt x="4115" y="4419"/>
                  <a:pt x="4446" y="4419"/>
                </a:cubicBezTo>
                <a:cubicBezTo>
                  <a:pt x="4776" y="4419"/>
                  <a:pt x="5044" y="4687"/>
                  <a:pt x="5044" y="5017"/>
                </a:cubicBezTo>
                <a:cubicBezTo>
                  <a:pt x="5044" y="5347"/>
                  <a:pt x="4776" y="5615"/>
                  <a:pt x="4446" y="56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1" name="椭圆 13"/>
          <p:cNvSpPr/>
          <p:nvPr/>
        </p:nvSpPr>
        <p:spPr>
          <a:xfrm>
            <a:off x="3289560" y="4349471"/>
            <a:ext cx="953566" cy="642154"/>
          </a:xfrm>
          <a:custGeom>
            <a:avLst/>
            <a:gdLst>
              <a:gd name="T0" fmla="*/ 255 w 633"/>
              <a:gd name="T1" fmla="*/ 312 h 427"/>
              <a:gd name="T2" fmla="*/ 131 w 633"/>
              <a:gd name="T3" fmla="*/ 312 h 427"/>
              <a:gd name="T4" fmla="*/ 100 w 633"/>
              <a:gd name="T5" fmla="*/ 427 h 427"/>
              <a:gd name="T6" fmla="*/ 0 w 633"/>
              <a:gd name="T7" fmla="*/ 427 h 427"/>
              <a:gd name="T8" fmla="*/ 131 w 633"/>
              <a:gd name="T9" fmla="*/ 0 h 427"/>
              <a:gd name="T10" fmla="*/ 259 w 633"/>
              <a:gd name="T11" fmla="*/ 0 h 427"/>
              <a:gd name="T12" fmla="*/ 370 w 633"/>
              <a:gd name="T13" fmla="*/ 352 h 427"/>
              <a:gd name="T14" fmla="*/ 442 w 633"/>
              <a:gd name="T15" fmla="*/ 120 h 427"/>
              <a:gd name="T16" fmla="*/ 536 w 633"/>
              <a:gd name="T17" fmla="*/ 120 h 427"/>
              <a:gd name="T18" fmla="*/ 633 w 633"/>
              <a:gd name="T19" fmla="*/ 427 h 427"/>
              <a:gd name="T20" fmla="*/ 556 w 633"/>
              <a:gd name="T21" fmla="*/ 427 h 427"/>
              <a:gd name="T22" fmla="*/ 532 w 633"/>
              <a:gd name="T23" fmla="*/ 343 h 427"/>
              <a:gd name="T24" fmla="*/ 442 w 633"/>
              <a:gd name="T25" fmla="*/ 343 h 427"/>
              <a:gd name="T26" fmla="*/ 420 w 633"/>
              <a:gd name="T27" fmla="*/ 427 h 427"/>
              <a:gd name="T28" fmla="*/ 288 w 633"/>
              <a:gd name="T29" fmla="*/ 427 h 427"/>
              <a:gd name="T30" fmla="*/ 255 w 633"/>
              <a:gd name="T31" fmla="*/ 312 h 427"/>
              <a:gd name="T32" fmla="*/ 145 w 633"/>
              <a:gd name="T33" fmla="*/ 243 h 427"/>
              <a:gd name="T34" fmla="*/ 241 w 633"/>
              <a:gd name="T35" fmla="*/ 243 h 427"/>
              <a:gd name="T36" fmla="*/ 214 w 633"/>
              <a:gd name="T37" fmla="*/ 152 h 427"/>
              <a:gd name="T38" fmla="*/ 202 w 633"/>
              <a:gd name="T39" fmla="*/ 111 h 427"/>
              <a:gd name="T40" fmla="*/ 192 w 633"/>
              <a:gd name="T41" fmla="*/ 70 h 427"/>
              <a:gd name="T42" fmla="*/ 191 w 633"/>
              <a:gd name="T43" fmla="*/ 70 h 427"/>
              <a:gd name="T44" fmla="*/ 181 w 633"/>
              <a:gd name="T45" fmla="*/ 111 h 427"/>
              <a:gd name="T46" fmla="*/ 171 w 633"/>
              <a:gd name="T47" fmla="*/ 153 h 427"/>
              <a:gd name="T48" fmla="*/ 145 w 633"/>
              <a:gd name="T49" fmla="*/ 243 h 427"/>
              <a:gd name="T50" fmla="*/ 453 w 633"/>
              <a:gd name="T51" fmla="*/ 293 h 427"/>
              <a:gd name="T52" fmla="*/ 522 w 633"/>
              <a:gd name="T53" fmla="*/ 293 h 427"/>
              <a:gd name="T54" fmla="*/ 502 w 633"/>
              <a:gd name="T55" fmla="*/ 227 h 427"/>
              <a:gd name="T56" fmla="*/ 494 w 633"/>
              <a:gd name="T57" fmla="*/ 197 h 427"/>
              <a:gd name="T58" fmla="*/ 487 w 633"/>
              <a:gd name="T59" fmla="*/ 167 h 427"/>
              <a:gd name="T60" fmla="*/ 486 w 633"/>
              <a:gd name="T61" fmla="*/ 167 h 427"/>
              <a:gd name="T62" fmla="*/ 479 w 633"/>
              <a:gd name="T63" fmla="*/ 197 h 427"/>
              <a:gd name="T64" fmla="*/ 471 w 633"/>
              <a:gd name="T65" fmla="*/ 228 h 427"/>
              <a:gd name="T66" fmla="*/ 453 w 633"/>
              <a:gd name="T67" fmla="*/ 293 h 427"/>
              <a:gd name="T68" fmla="*/ 406 w 633"/>
              <a:gd name="T69" fmla="*/ 0 h 427"/>
              <a:gd name="T70" fmla="*/ 566 w 633"/>
              <a:gd name="T71" fmla="*/ 0 h 427"/>
              <a:gd name="T72" fmla="*/ 486 w 633"/>
              <a:gd name="T73" fmla="*/ 80 h 427"/>
              <a:gd name="T74" fmla="*/ 406 w 633"/>
              <a:gd name="T75" fmla="*/ 0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33" h="427">
                <a:moveTo>
                  <a:pt x="255" y="312"/>
                </a:moveTo>
                <a:lnTo>
                  <a:pt x="131" y="312"/>
                </a:lnTo>
                <a:lnTo>
                  <a:pt x="100" y="427"/>
                </a:lnTo>
                <a:lnTo>
                  <a:pt x="0" y="427"/>
                </a:lnTo>
                <a:lnTo>
                  <a:pt x="131" y="0"/>
                </a:lnTo>
                <a:lnTo>
                  <a:pt x="259" y="0"/>
                </a:lnTo>
                <a:lnTo>
                  <a:pt x="370" y="352"/>
                </a:lnTo>
                <a:lnTo>
                  <a:pt x="442" y="120"/>
                </a:lnTo>
                <a:lnTo>
                  <a:pt x="536" y="120"/>
                </a:lnTo>
                <a:lnTo>
                  <a:pt x="633" y="427"/>
                </a:lnTo>
                <a:lnTo>
                  <a:pt x="556" y="427"/>
                </a:lnTo>
                <a:lnTo>
                  <a:pt x="532" y="343"/>
                </a:lnTo>
                <a:lnTo>
                  <a:pt x="442" y="343"/>
                </a:lnTo>
                <a:lnTo>
                  <a:pt x="420" y="427"/>
                </a:lnTo>
                <a:lnTo>
                  <a:pt x="288" y="427"/>
                </a:lnTo>
                <a:lnTo>
                  <a:pt x="255" y="312"/>
                </a:lnTo>
                <a:close/>
                <a:moveTo>
                  <a:pt x="145" y="243"/>
                </a:moveTo>
                <a:lnTo>
                  <a:pt x="241" y="243"/>
                </a:lnTo>
                <a:lnTo>
                  <a:pt x="214" y="152"/>
                </a:lnTo>
                <a:lnTo>
                  <a:pt x="202" y="111"/>
                </a:lnTo>
                <a:lnTo>
                  <a:pt x="192" y="70"/>
                </a:lnTo>
                <a:lnTo>
                  <a:pt x="191" y="70"/>
                </a:lnTo>
                <a:lnTo>
                  <a:pt x="181" y="111"/>
                </a:lnTo>
                <a:lnTo>
                  <a:pt x="171" y="153"/>
                </a:lnTo>
                <a:lnTo>
                  <a:pt x="145" y="243"/>
                </a:lnTo>
                <a:close/>
                <a:moveTo>
                  <a:pt x="453" y="293"/>
                </a:moveTo>
                <a:lnTo>
                  <a:pt x="522" y="293"/>
                </a:lnTo>
                <a:lnTo>
                  <a:pt x="502" y="227"/>
                </a:lnTo>
                <a:lnTo>
                  <a:pt x="494" y="197"/>
                </a:lnTo>
                <a:lnTo>
                  <a:pt x="487" y="167"/>
                </a:lnTo>
                <a:lnTo>
                  <a:pt x="486" y="167"/>
                </a:lnTo>
                <a:lnTo>
                  <a:pt x="479" y="197"/>
                </a:lnTo>
                <a:lnTo>
                  <a:pt x="471" y="228"/>
                </a:lnTo>
                <a:lnTo>
                  <a:pt x="453" y="293"/>
                </a:lnTo>
                <a:close/>
                <a:moveTo>
                  <a:pt x="406" y="0"/>
                </a:moveTo>
                <a:lnTo>
                  <a:pt x="566" y="0"/>
                </a:lnTo>
                <a:lnTo>
                  <a:pt x="486" y="80"/>
                </a:lnTo>
                <a:lnTo>
                  <a:pt x="40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2" name="椭圆 14"/>
          <p:cNvSpPr/>
          <p:nvPr/>
        </p:nvSpPr>
        <p:spPr>
          <a:xfrm>
            <a:off x="5619216" y="4292653"/>
            <a:ext cx="953566" cy="755788"/>
          </a:xfrm>
          <a:custGeom>
            <a:avLst/>
            <a:gdLst>
              <a:gd name="connsiteX0" fmla="*/ 459245 w 607639"/>
              <a:gd name="connsiteY0" fmla="*/ 276616 h 481609"/>
              <a:gd name="connsiteX1" fmla="*/ 565794 w 607639"/>
              <a:gd name="connsiteY1" fmla="*/ 345419 h 481609"/>
              <a:gd name="connsiteX2" fmla="*/ 555557 w 607639"/>
              <a:gd name="connsiteY2" fmla="*/ 361153 h 481609"/>
              <a:gd name="connsiteX3" fmla="*/ 449008 w 607639"/>
              <a:gd name="connsiteY3" fmla="*/ 292350 h 481609"/>
              <a:gd name="connsiteX4" fmla="*/ 264885 w 607639"/>
              <a:gd name="connsiteY4" fmla="*/ 270266 h 481609"/>
              <a:gd name="connsiteX5" fmla="*/ 459099 w 607639"/>
              <a:gd name="connsiteY5" fmla="*/ 389127 h 481609"/>
              <a:gd name="connsiteX6" fmla="*/ 449308 w 607639"/>
              <a:gd name="connsiteY6" fmla="*/ 405117 h 481609"/>
              <a:gd name="connsiteX7" fmla="*/ 255094 w 607639"/>
              <a:gd name="connsiteY7" fmla="*/ 286256 h 481609"/>
              <a:gd name="connsiteX8" fmla="*/ 46997 w 607639"/>
              <a:gd name="connsiteY8" fmla="*/ 262715 h 481609"/>
              <a:gd name="connsiteX9" fmla="*/ 90818 w 607639"/>
              <a:gd name="connsiteY9" fmla="*/ 262715 h 481609"/>
              <a:gd name="connsiteX10" fmla="*/ 90818 w 607639"/>
              <a:gd name="connsiteY10" fmla="*/ 281415 h 481609"/>
              <a:gd name="connsiteX11" fmla="*/ 46997 w 607639"/>
              <a:gd name="connsiteY11" fmla="*/ 281415 h 481609"/>
              <a:gd name="connsiteX12" fmla="*/ 260073 w 607639"/>
              <a:gd name="connsiteY12" fmla="*/ 233117 h 481609"/>
              <a:gd name="connsiteX13" fmla="*/ 18780 w 607639"/>
              <a:gd name="connsiteY13" fmla="*/ 389713 h 481609"/>
              <a:gd name="connsiteX14" fmla="*/ 18780 w 607639"/>
              <a:gd name="connsiteY14" fmla="*/ 462857 h 481609"/>
              <a:gd name="connsiteX15" fmla="*/ 588859 w 607639"/>
              <a:gd name="connsiteY15" fmla="*/ 462857 h 481609"/>
              <a:gd name="connsiteX16" fmla="*/ 588859 w 607639"/>
              <a:gd name="connsiteY16" fmla="*/ 433706 h 481609"/>
              <a:gd name="connsiteX17" fmla="*/ 379696 w 607639"/>
              <a:gd name="connsiteY17" fmla="*/ 306083 h 481609"/>
              <a:gd name="connsiteX18" fmla="*/ 473953 w 607639"/>
              <a:gd name="connsiteY18" fmla="*/ 227607 h 481609"/>
              <a:gd name="connsiteX19" fmla="*/ 399812 w 607639"/>
              <a:gd name="connsiteY19" fmla="*/ 296395 h 481609"/>
              <a:gd name="connsiteX20" fmla="*/ 588859 w 607639"/>
              <a:gd name="connsiteY20" fmla="*/ 411665 h 481609"/>
              <a:gd name="connsiteX21" fmla="*/ 588859 w 607639"/>
              <a:gd name="connsiteY21" fmla="*/ 302172 h 481609"/>
              <a:gd name="connsiteX22" fmla="*/ 109659 w 607639"/>
              <a:gd name="connsiteY22" fmla="*/ 212614 h 481609"/>
              <a:gd name="connsiteX23" fmla="*/ 153410 w 607639"/>
              <a:gd name="connsiteY23" fmla="*/ 212614 h 481609"/>
              <a:gd name="connsiteX24" fmla="*/ 153410 w 607639"/>
              <a:gd name="connsiteY24" fmla="*/ 231384 h 481609"/>
              <a:gd name="connsiteX25" fmla="*/ 109659 w 607639"/>
              <a:gd name="connsiteY25" fmla="*/ 231384 h 481609"/>
              <a:gd name="connsiteX26" fmla="*/ 460439 w 607639"/>
              <a:gd name="connsiteY26" fmla="*/ 137532 h 481609"/>
              <a:gd name="connsiteX27" fmla="*/ 504190 w 607639"/>
              <a:gd name="connsiteY27" fmla="*/ 137532 h 481609"/>
              <a:gd name="connsiteX28" fmla="*/ 504190 w 607639"/>
              <a:gd name="connsiteY28" fmla="*/ 156302 h 481609"/>
              <a:gd name="connsiteX29" fmla="*/ 460439 w 607639"/>
              <a:gd name="connsiteY29" fmla="*/ 156302 h 481609"/>
              <a:gd name="connsiteX30" fmla="*/ 523102 w 607639"/>
              <a:gd name="connsiteY30" fmla="*/ 100062 h 481609"/>
              <a:gd name="connsiteX31" fmla="*/ 566853 w 607639"/>
              <a:gd name="connsiteY31" fmla="*/ 100062 h 481609"/>
              <a:gd name="connsiteX32" fmla="*/ 566853 w 607639"/>
              <a:gd name="connsiteY32" fmla="*/ 118832 h 481609"/>
              <a:gd name="connsiteX33" fmla="*/ 523102 w 607639"/>
              <a:gd name="connsiteY33" fmla="*/ 118832 h 481609"/>
              <a:gd name="connsiteX34" fmla="*/ 134661 w 607639"/>
              <a:gd name="connsiteY34" fmla="*/ 87492 h 481609"/>
              <a:gd name="connsiteX35" fmla="*/ 113212 w 607639"/>
              <a:gd name="connsiteY35" fmla="*/ 105097 h 481609"/>
              <a:gd name="connsiteX36" fmla="*/ 110810 w 607639"/>
              <a:gd name="connsiteY36" fmla="*/ 117190 h 481609"/>
              <a:gd name="connsiteX37" fmla="*/ 101643 w 607639"/>
              <a:gd name="connsiteY37" fmla="*/ 112566 h 481609"/>
              <a:gd name="connsiteX38" fmla="*/ 81440 w 607639"/>
              <a:gd name="connsiteY38" fmla="*/ 134439 h 481609"/>
              <a:gd name="connsiteX39" fmla="*/ 103334 w 607639"/>
              <a:gd name="connsiteY39" fmla="*/ 156312 h 481609"/>
              <a:gd name="connsiteX40" fmla="*/ 184766 w 607639"/>
              <a:gd name="connsiteY40" fmla="*/ 156312 h 481609"/>
              <a:gd name="connsiteX41" fmla="*/ 206660 w 607639"/>
              <a:gd name="connsiteY41" fmla="*/ 134439 h 481609"/>
              <a:gd name="connsiteX42" fmla="*/ 184766 w 607639"/>
              <a:gd name="connsiteY42" fmla="*/ 112566 h 481609"/>
              <a:gd name="connsiteX43" fmla="*/ 171595 w 607639"/>
              <a:gd name="connsiteY43" fmla="*/ 117101 h 481609"/>
              <a:gd name="connsiteX44" fmla="*/ 156554 w 607639"/>
              <a:gd name="connsiteY44" fmla="*/ 128126 h 481609"/>
              <a:gd name="connsiteX45" fmla="*/ 156554 w 607639"/>
              <a:gd name="connsiteY45" fmla="*/ 109365 h 481609"/>
              <a:gd name="connsiteX46" fmla="*/ 134661 w 607639"/>
              <a:gd name="connsiteY46" fmla="*/ 87492 h 481609"/>
              <a:gd name="connsiteX47" fmla="*/ 363315 w 607639"/>
              <a:gd name="connsiteY47" fmla="*/ 68782 h 481609"/>
              <a:gd name="connsiteX48" fmla="*/ 306985 w 607639"/>
              <a:gd name="connsiteY48" fmla="*/ 125033 h 481609"/>
              <a:gd name="connsiteX49" fmla="*/ 363315 w 607639"/>
              <a:gd name="connsiteY49" fmla="*/ 181373 h 481609"/>
              <a:gd name="connsiteX50" fmla="*/ 419646 w 607639"/>
              <a:gd name="connsiteY50" fmla="*/ 125033 h 481609"/>
              <a:gd name="connsiteX51" fmla="*/ 363315 w 607639"/>
              <a:gd name="connsiteY51" fmla="*/ 68782 h 481609"/>
              <a:gd name="connsiteX52" fmla="*/ 134661 w 607639"/>
              <a:gd name="connsiteY52" fmla="*/ 68731 h 481609"/>
              <a:gd name="connsiteX53" fmla="*/ 172930 w 607639"/>
              <a:gd name="connsiteY53" fmla="*/ 95583 h 481609"/>
              <a:gd name="connsiteX54" fmla="*/ 184766 w 607639"/>
              <a:gd name="connsiteY54" fmla="*/ 93716 h 481609"/>
              <a:gd name="connsiteX55" fmla="*/ 225527 w 607639"/>
              <a:gd name="connsiteY55" fmla="*/ 134439 h 481609"/>
              <a:gd name="connsiteX56" fmla="*/ 184766 w 607639"/>
              <a:gd name="connsiteY56" fmla="*/ 175073 h 481609"/>
              <a:gd name="connsiteX57" fmla="*/ 103334 w 607639"/>
              <a:gd name="connsiteY57" fmla="*/ 175073 h 481609"/>
              <a:gd name="connsiteX58" fmla="*/ 62662 w 607639"/>
              <a:gd name="connsiteY58" fmla="*/ 134439 h 481609"/>
              <a:gd name="connsiteX59" fmla="*/ 96926 w 607639"/>
              <a:gd name="connsiteY59" fmla="*/ 94250 h 481609"/>
              <a:gd name="connsiteX60" fmla="*/ 134661 w 607639"/>
              <a:gd name="connsiteY60" fmla="*/ 68731 h 481609"/>
              <a:gd name="connsiteX61" fmla="*/ 234912 w 607639"/>
              <a:gd name="connsiteY61" fmla="*/ 62521 h 481609"/>
              <a:gd name="connsiteX62" fmla="*/ 278733 w 607639"/>
              <a:gd name="connsiteY62" fmla="*/ 62521 h 481609"/>
              <a:gd name="connsiteX63" fmla="*/ 278733 w 607639"/>
              <a:gd name="connsiteY63" fmla="*/ 81291 h 481609"/>
              <a:gd name="connsiteX64" fmla="*/ 234912 w 607639"/>
              <a:gd name="connsiteY64" fmla="*/ 81291 h 481609"/>
              <a:gd name="connsiteX65" fmla="*/ 491771 w 607639"/>
              <a:gd name="connsiteY65" fmla="*/ 56241 h 481609"/>
              <a:gd name="connsiteX66" fmla="*/ 535522 w 607639"/>
              <a:gd name="connsiteY66" fmla="*/ 56241 h 481609"/>
              <a:gd name="connsiteX67" fmla="*/ 535522 w 607639"/>
              <a:gd name="connsiteY67" fmla="*/ 75011 h 481609"/>
              <a:gd name="connsiteX68" fmla="*/ 491771 w 607639"/>
              <a:gd name="connsiteY68" fmla="*/ 75011 h 481609"/>
              <a:gd name="connsiteX69" fmla="*/ 46997 w 607639"/>
              <a:gd name="connsiteY69" fmla="*/ 50031 h 481609"/>
              <a:gd name="connsiteX70" fmla="*/ 90818 w 607639"/>
              <a:gd name="connsiteY70" fmla="*/ 50031 h 481609"/>
              <a:gd name="connsiteX71" fmla="*/ 90818 w 607639"/>
              <a:gd name="connsiteY71" fmla="*/ 68731 h 481609"/>
              <a:gd name="connsiteX72" fmla="*/ 46997 w 607639"/>
              <a:gd name="connsiteY72" fmla="*/ 68731 h 481609"/>
              <a:gd name="connsiteX73" fmla="*/ 363315 w 607639"/>
              <a:gd name="connsiteY73" fmla="*/ 50031 h 481609"/>
              <a:gd name="connsiteX74" fmla="*/ 438423 w 607639"/>
              <a:gd name="connsiteY74" fmla="*/ 125033 h 481609"/>
              <a:gd name="connsiteX75" fmla="*/ 363315 w 607639"/>
              <a:gd name="connsiteY75" fmla="*/ 200124 h 481609"/>
              <a:gd name="connsiteX76" fmla="*/ 288119 w 607639"/>
              <a:gd name="connsiteY76" fmla="*/ 125033 h 481609"/>
              <a:gd name="connsiteX77" fmla="*/ 363315 w 607639"/>
              <a:gd name="connsiteY77" fmla="*/ 50031 h 481609"/>
              <a:gd name="connsiteX78" fmla="*/ 18780 w 607639"/>
              <a:gd name="connsiteY78" fmla="*/ 18752 h 481609"/>
              <a:gd name="connsiteX79" fmla="*/ 18780 w 607639"/>
              <a:gd name="connsiteY79" fmla="*/ 367406 h 481609"/>
              <a:gd name="connsiteX80" fmla="*/ 259806 w 607639"/>
              <a:gd name="connsiteY80" fmla="*/ 210898 h 481609"/>
              <a:gd name="connsiteX81" fmla="*/ 383168 w 607639"/>
              <a:gd name="connsiteY81" fmla="*/ 286175 h 481609"/>
              <a:gd name="connsiteX82" fmla="*/ 471906 w 607639"/>
              <a:gd name="connsiteY82" fmla="*/ 203877 h 481609"/>
              <a:gd name="connsiteX83" fmla="*/ 588859 w 607639"/>
              <a:gd name="connsiteY83" fmla="*/ 279776 h 481609"/>
              <a:gd name="connsiteX84" fmla="*/ 588859 w 607639"/>
              <a:gd name="connsiteY84" fmla="*/ 18752 h 481609"/>
              <a:gd name="connsiteX85" fmla="*/ 0 w 607639"/>
              <a:gd name="connsiteY85" fmla="*/ 0 h 481609"/>
              <a:gd name="connsiteX86" fmla="*/ 607639 w 607639"/>
              <a:gd name="connsiteY86" fmla="*/ 0 h 481609"/>
              <a:gd name="connsiteX87" fmla="*/ 607639 w 607639"/>
              <a:gd name="connsiteY87" fmla="*/ 481609 h 481609"/>
              <a:gd name="connsiteX88" fmla="*/ 0 w 607639"/>
              <a:gd name="connsiteY88" fmla="*/ 481609 h 481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607639" h="481609">
                <a:moveTo>
                  <a:pt x="459245" y="276616"/>
                </a:moveTo>
                <a:lnTo>
                  <a:pt x="565794" y="345419"/>
                </a:lnTo>
                <a:lnTo>
                  <a:pt x="555557" y="361153"/>
                </a:lnTo>
                <a:lnTo>
                  <a:pt x="449008" y="292350"/>
                </a:lnTo>
                <a:close/>
                <a:moveTo>
                  <a:pt x="264885" y="270266"/>
                </a:moveTo>
                <a:lnTo>
                  <a:pt x="459099" y="389127"/>
                </a:lnTo>
                <a:lnTo>
                  <a:pt x="449308" y="405117"/>
                </a:lnTo>
                <a:lnTo>
                  <a:pt x="255094" y="286256"/>
                </a:lnTo>
                <a:close/>
                <a:moveTo>
                  <a:pt x="46997" y="262715"/>
                </a:moveTo>
                <a:lnTo>
                  <a:pt x="90818" y="262715"/>
                </a:lnTo>
                <a:lnTo>
                  <a:pt x="90818" y="281415"/>
                </a:lnTo>
                <a:lnTo>
                  <a:pt x="46997" y="281415"/>
                </a:lnTo>
                <a:close/>
                <a:moveTo>
                  <a:pt x="260073" y="233117"/>
                </a:moveTo>
                <a:lnTo>
                  <a:pt x="18780" y="389713"/>
                </a:lnTo>
                <a:lnTo>
                  <a:pt x="18780" y="462857"/>
                </a:lnTo>
                <a:lnTo>
                  <a:pt x="588859" y="462857"/>
                </a:lnTo>
                <a:lnTo>
                  <a:pt x="588859" y="433706"/>
                </a:lnTo>
                <a:lnTo>
                  <a:pt x="379696" y="306083"/>
                </a:lnTo>
                <a:close/>
                <a:moveTo>
                  <a:pt x="473953" y="227607"/>
                </a:moveTo>
                <a:lnTo>
                  <a:pt x="399812" y="296395"/>
                </a:lnTo>
                <a:lnTo>
                  <a:pt x="588859" y="411665"/>
                </a:lnTo>
                <a:lnTo>
                  <a:pt x="588859" y="302172"/>
                </a:lnTo>
                <a:close/>
                <a:moveTo>
                  <a:pt x="109659" y="212614"/>
                </a:moveTo>
                <a:lnTo>
                  <a:pt x="153410" y="212614"/>
                </a:lnTo>
                <a:lnTo>
                  <a:pt x="153410" y="231384"/>
                </a:lnTo>
                <a:lnTo>
                  <a:pt x="109659" y="231384"/>
                </a:lnTo>
                <a:close/>
                <a:moveTo>
                  <a:pt x="460439" y="137532"/>
                </a:moveTo>
                <a:lnTo>
                  <a:pt x="504190" y="137532"/>
                </a:lnTo>
                <a:lnTo>
                  <a:pt x="504190" y="156302"/>
                </a:lnTo>
                <a:lnTo>
                  <a:pt x="460439" y="156302"/>
                </a:lnTo>
                <a:close/>
                <a:moveTo>
                  <a:pt x="523102" y="100062"/>
                </a:moveTo>
                <a:lnTo>
                  <a:pt x="566853" y="100062"/>
                </a:lnTo>
                <a:lnTo>
                  <a:pt x="566853" y="118832"/>
                </a:lnTo>
                <a:lnTo>
                  <a:pt x="523102" y="118832"/>
                </a:lnTo>
                <a:close/>
                <a:moveTo>
                  <a:pt x="134661" y="87492"/>
                </a:moveTo>
                <a:cubicBezTo>
                  <a:pt x="124248" y="87492"/>
                  <a:pt x="115259" y="94872"/>
                  <a:pt x="113212" y="105097"/>
                </a:cubicBezTo>
                <a:lnTo>
                  <a:pt x="110810" y="117190"/>
                </a:lnTo>
                <a:lnTo>
                  <a:pt x="101643" y="112566"/>
                </a:lnTo>
                <a:cubicBezTo>
                  <a:pt x="90340" y="113455"/>
                  <a:pt x="81440" y="122969"/>
                  <a:pt x="81440" y="134439"/>
                </a:cubicBezTo>
                <a:cubicBezTo>
                  <a:pt x="81440" y="146531"/>
                  <a:pt x="91230" y="156312"/>
                  <a:pt x="103334" y="156312"/>
                </a:cubicBezTo>
                <a:lnTo>
                  <a:pt x="184766" y="156312"/>
                </a:lnTo>
                <a:cubicBezTo>
                  <a:pt x="196870" y="156312"/>
                  <a:pt x="206660" y="146531"/>
                  <a:pt x="206660" y="134439"/>
                </a:cubicBezTo>
                <a:cubicBezTo>
                  <a:pt x="206660" y="122347"/>
                  <a:pt x="196870" y="112566"/>
                  <a:pt x="184766" y="112566"/>
                </a:cubicBezTo>
                <a:cubicBezTo>
                  <a:pt x="180138" y="112566"/>
                  <a:pt x="175689" y="114078"/>
                  <a:pt x="171595" y="117101"/>
                </a:cubicBezTo>
                <a:lnTo>
                  <a:pt x="156554" y="128126"/>
                </a:lnTo>
                <a:lnTo>
                  <a:pt x="156554" y="109365"/>
                </a:lnTo>
                <a:cubicBezTo>
                  <a:pt x="156554" y="97362"/>
                  <a:pt x="146764" y="87492"/>
                  <a:pt x="134661" y="87492"/>
                </a:cubicBezTo>
                <a:close/>
                <a:moveTo>
                  <a:pt x="363315" y="68782"/>
                </a:moveTo>
                <a:cubicBezTo>
                  <a:pt x="332258" y="68782"/>
                  <a:pt x="306985" y="94019"/>
                  <a:pt x="306985" y="125033"/>
                </a:cubicBezTo>
                <a:cubicBezTo>
                  <a:pt x="306985" y="156136"/>
                  <a:pt x="332258" y="181373"/>
                  <a:pt x="363315" y="181373"/>
                </a:cubicBezTo>
                <a:cubicBezTo>
                  <a:pt x="394373" y="181373"/>
                  <a:pt x="419646" y="156136"/>
                  <a:pt x="419646" y="125033"/>
                </a:cubicBezTo>
                <a:cubicBezTo>
                  <a:pt x="419646" y="94019"/>
                  <a:pt x="394373" y="68782"/>
                  <a:pt x="363315" y="68782"/>
                </a:cubicBezTo>
                <a:close/>
                <a:moveTo>
                  <a:pt x="134661" y="68731"/>
                </a:moveTo>
                <a:cubicBezTo>
                  <a:pt x="152282" y="68731"/>
                  <a:pt x="167323" y="79934"/>
                  <a:pt x="172930" y="95583"/>
                </a:cubicBezTo>
                <a:cubicBezTo>
                  <a:pt x="176756" y="94338"/>
                  <a:pt x="180761" y="93716"/>
                  <a:pt x="184766" y="93716"/>
                </a:cubicBezTo>
                <a:cubicBezTo>
                  <a:pt x="207194" y="93716"/>
                  <a:pt x="225527" y="112032"/>
                  <a:pt x="225527" y="134439"/>
                </a:cubicBezTo>
                <a:cubicBezTo>
                  <a:pt x="225527" y="156845"/>
                  <a:pt x="207194" y="175073"/>
                  <a:pt x="184766" y="175073"/>
                </a:cubicBezTo>
                <a:lnTo>
                  <a:pt x="103334" y="175073"/>
                </a:lnTo>
                <a:cubicBezTo>
                  <a:pt x="80906" y="175073"/>
                  <a:pt x="62662" y="156845"/>
                  <a:pt x="62662" y="134439"/>
                </a:cubicBezTo>
                <a:cubicBezTo>
                  <a:pt x="62662" y="114166"/>
                  <a:pt x="77525" y="97362"/>
                  <a:pt x="96926" y="94250"/>
                </a:cubicBezTo>
                <a:cubicBezTo>
                  <a:pt x="102978" y="79134"/>
                  <a:pt x="117840" y="68731"/>
                  <a:pt x="134661" y="68731"/>
                </a:cubicBezTo>
                <a:close/>
                <a:moveTo>
                  <a:pt x="234912" y="62521"/>
                </a:moveTo>
                <a:lnTo>
                  <a:pt x="278733" y="62521"/>
                </a:lnTo>
                <a:lnTo>
                  <a:pt x="278733" y="81291"/>
                </a:lnTo>
                <a:lnTo>
                  <a:pt x="234912" y="81291"/>
                </a:lnTo>
                <a:close/>
                <a:moveTo>
                  <a:pt x="491771" y="56241"/>
                </a:moveTo>
                <a:lnTo>
                  <a:pt x="535522" y="56241"/>
                </a:lnTo>
                <a:lnTo>
                  <a:pt x="535522" y="75011"/>
                </a:lnTo>
                <a:lnTo>
                  <a:pt x="491771" y="75011"/>
                </a:lnTo>
                <a:close/>
                <a:moveTo>
                  <a:pt x="46997" y="50031"/>
                </a:moveTo>
                <a:lnTo>
                  <a:pt x="90818" y="50031"/>
                </a:lnTo>
                <a:lnTo>
                  <a:pt x="90818" y="68731"/>
                </a:lnTo>
                <a:lnTo>
                  <a:pt x="46997" y="68731"/>
                </a:lnTo>
                <a:close/>
                <a:moveTo>
                  <a:pt x="363315" y="50031"/>
                </a:moveTo>
                <a:cubicBezTo>
                  <a:pt x="404785" y="50031"/>
                  <a:pt x="438423" y="83711"/>
                  <a:pt x="438423" y="125033"/>
                </a:cubicBezTo>
                <a:cubicBezTo>
                  <a:pt x="438423" y="166444"/>
                  <a:pt x="404785" y="200124"/>
                  <a:pt x="363315" y="200124"/>
                </a:cubicBezTo>
                <a:cubicBezTo>
                  <a:pt x="321846" y="200124"/>
                  <a:pt x="288119" y="166444"/>
                  <a:pt x="288119" y="125033"/>
                </a:cubicBezTo>
                <a:cubicBezTo>
                  <a:pt x="288119" y="83711"/>
                  <a:pt x="321846" y="50031"/>
                  <a:pt x="363315" y="50031"/>
                </a:cubicBezTo>
                <a:close/>
                <a:moveTo>
                  <a:pt x="18780" y="18752"/>
                </a:moveTo>
                <a:lnTo>
                  <a:pt x="18780" y="367406"/>
                </a:lnTo>
                <a:lnTo>
                  <a:pt x="259806" y="210898"/>
                </a:lnTo>
                <a:lnTo>
                  <a:pt x="383168" y="286175"/>
                </a:lnTo>
                <a:lnTo>
                  <a:pt x="471906" y="203877"/>
                </a:lnTo>
                <a:lnTo>
                  <a:pt x="588859" y="279776"/>
                </a:lnTo>
                <a:lnTo>
                  <a:pt x="588859" y="18752"/>
                </a:lnTo>
                <a:close/>
                <a:moveTo>
                  <a:pt x="0" y="0"/>
                </a:moveTo>
                <a:lnTo>
                  <a:pt x="607639" y="0"/>
                </a:lnTo>
                <a:lnTo>
                  <a:pt x="607639" y="481609"/>
                </a:lnTo>
                <a:lnTo>
                  <a:pt x="0" y="481609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3" name="椭圆 15"/>
          <p:cNvSpPr/>
          <p:nvPr/>
        </p:nvSpPr>
        <p:spPr>
          <a:xfrm>
            <a:off x="7948871" y="4203483"/>
            <a:ext cx="953568" cy="934128"/>
          </a:xfrm>
          <a:custGeom>
            <a:avLst/>
            <a:gdLst>
              <a:gd name="connsiteX0" fmla="*/ 511598 w 567691"/>
              <a:gd name="connsiteY0" fmla="*/ 416712 h 556118"/>
              <a:gd name="connsiteX1" fmla="*/ 529020 w 567691"/>
              <a:gd name="connsiteY1" fmla="*/ 418504 h 556118"/>
              <a:gd name="connsiteX2" fmla="*/ 554883 w 567691"/>
              <a:gd name="connsiteY2" fmla="*/ 448604 h 556118"/>
              <a:gd name="connsiteX3" fmla="*/ 523272 w 567691"/>
              <a:gd name="connsiteY3" fmla="*/ 474404 h 556118"/>
              <a:gd name="connsiteX4" fmla="*/ 458614 w 567691"/>
              <a:gd name="connsiteY4" fmla="*/ 472970 h 556118"/>
              <a:gd name="connsiteX5" fmla="*/ 395393 w 567691"/>
              <a:gd name="connsiteY5" fmla="*/ 546070 h 556118"/>
              <a:gd name="connsiteX6" fmla="*/ 388209 w 567691"/>
              <a:gd name="connsiteY6" fmla="*/ 548937 h 556118"/>
              <a:gd name="connsiteX7" fmla="*/ 385335 w 567691"/>
              <a:gd name="connsiteY7" fmla="*/ 543203 h 556118"/>
              <a:gd name="connsiteX8" fmla="*/ 458614 w 567691"/>
              <a:gd name="connsiteY8" fmla="*/ 429971 h 556118"/>
              <a:gd name="connsiteX9" fmla="*/ 511598 w 567691"/>
              <a:gd name="connsiteY9" fmla="*/ 416712 h 556118"/>
              <a:gd name="connsiteX10" fmla="*/ 57273 w 567691"/>
              <a:gd name="connsiteY10" fmla="*/ 382543 h 556118"/>
              <a:gd name="connsiteX11" fmla="*/ 144252 w 567691"/>
              <a:gd name="connsiteY11" fmla="*/ 401292 h 556118"/>
              <a:gd name="connsiteX12" fmla="*/ 250447 w 567691"/>
              <a:gd name="connsiteY12" fmla="*/ 550384 h 556118"/>
              <a:gd name="connsiteX13" fmla="*/ 244707 w 567691"/>
              <a:gd name="connsiteY13" fmla="*/ 556118 h 556118"/>
              <a:gd name="connsiteX14" fmla="*/ 238966 w 567691"/>
              <a:gd name="connsiteY14" fmla="*/ 551817 h 556118"/>
              <a:gd name="connsiteX15" fmla="*/ 151427 w 567691"/>
              <a:gd name="connsiteY15" fmla="*/ 447166 h 556118"/>
              <a:gd name="connsiteX16" fmla="*/ 56713 w 567691"/>
              <a:gd name="connsiteY16" fmla="*/ 438565 h 556118"/>
              <a:gd name="connsiteX17" fmla="*/ 25141 w 567691"/>
              <a:gd name="connsiteY17" fmla="*/ 415627 h 556118"/>
              <a:gd name="connsiteX18" fmla="*/ 48102 w 567691"/>
              <a:gd name="connsiteY18" fmla="*/ 382655 h 556118"/>
              <a:gd name="connsiteX19" fmla="*/ 57273 w 567691"/>
              <a:gd name="connsiteY19" fmla="*/ 382543 h 556118"/>
              <a:gd name="connsiteX20" fmla="*/ 536112 w 567691"/>
              <a:gd name="connsiteY20" fmla="*/ 321164 h 556118"/>
              <a:gd name="connsiteX21" fmla="*/ 538983 w 567691"/>
              <a:gd name="connsiteY21" fmla="*/ 325458 h 556118"/>
              <a:gd name="connsiteX22" fmla="*/ 546162 w 567691"/>
              <a:gd name="connsiteY22" fmla="*/ 348361 h 556118"/>
              <a:gd name="connsiteX23" fmla="*/ 563391 w 567691"/>
              <a:gd name="connsiteY23" fmla="*/ 364107 h 556118"/>
              <a:gd name="connsiteX24" fmla="*/ 564827 w 567691"/>
              <a:gd name="connsiteY24" fmla="*/ 368401 h 556118"/>
              <a:gd name="connsiteX25" fmla="*/ 560520 w 567691"/>
              <a:gd name="connsiteY25" fmla="*/ 371264 h 556118"/>
              <a:gd name="connsiteX26" fmla="*/ 537547 w 567691"/>
              <a:gd name="connsiteY26" fmla="*/ 376990 h 556118"/>
              <a:gd name="connsiteX27" fmla="*/ 521754 w 567691"/>
              <a:gd name="connsiteY27" fmla="*/ 395599 h 556118"/>
              <a:gd name="connsiteX28" fmla="*/ 517446 w 567691"/>
              <a:gd name="connsiteY28" fmla="*/ 395599 h 556118"/>
              <a:gd name="connsiteX29" fmla="*/ 514575 w 567691"/>
              <a:gd name="connsiteY29" fmla="*/ 392736 h 556118"/>
              <a:gd name="connsiteX30" fmla="*/ 508832 w 567691"/>
              <a:gd name="connsiteY30" fmla="*/ 369833 h 556118"/>
              <a:gd name="connsiteX31" fmla="*/ 490167 w 567691"/>
              <a:gd name="connsiteY31" fmla="*/ 354087 h 556118"/>
              <a:gd name="connsiteX32" fmla="*/ 490167 w 567691"/>
              <a:gd name="connsiteY32" fmla="*/ 349793 h 556118"/>
              <a:gd name="connsiteX33" fmla="*/ 493038 w 567691"/>
              <a:gd name="connsiteY33" fmla="*/ 346930 h 556118"/>
              <a:gd name="connsiteX34" fmla="*/ 516011 w 567691"/>
              <a:gd name="connsiteY34" fmla="*/ 339773 h 556118"/>
              <a:gd name="connsiteX35" fmla="*/ 531804 w 567691"/>
              <a:gd name="connsiteY35" fmla="*/ 322595 h 556118"/>
              <a:gd name="connsiteX36" fmla="*/ 536112 w 567691"/>
              <a:gd name="connsiteY36" fmla="*/ 321164 h 556118"/>
              <a:gd name="connsiteX37" fmla="*/ 117011 w 567691"/>
              <a:gd name="connsiteY37" fmla="*/ 279553 h 556118"/>
              <a:gd name="connsiteX38" fmla="*/ 119882 w 567691"/>
              <a:gd name="connsiteY38" fmla="*/ 282418 h 556118"/>
              <a:gd name="connsiteX39" fmla="*/ 127061 w 567691"/>
              <a:gd name="connsiteY39" fmla="*/ 305337 h 556118"/>
              <a:gd name="connsiteX40" fmla="*/ 144290 w 567691"/>
              <a:gd name="connsiteY40" fmla="*/ 321093 h 556118"/>
              <a:gd name="connsiteX41" fmla="*/ 145726 w 567691"/>
              <a:gd name="connsiteY41" fmla="*/ 326823 h 556118"/>
              <a:gd name="connsiteX42" fmla="*/ 142854 w 567691"/>
              <a:gd name="connsiteY42" fmla="*/ 329688 h 556118"/>
              <a:gd name="connsiteX43" fmla="*/ 119882 w 567691"/>
              <a:gd name="connsiteY43" fmla="*/ 335418 h 556118"/>
              <a:gd name="connsiteX44" fmla="*/ 102653 w 567691"/>
              <a:gd name="connsiteY44" fmla="*/ 352607 h 556118"/>
              <a:gd name="connsiteX45" fmla="*/ 98345 w 567691"/>
              <a:gd name="connsiteY45" fmla="*/ 354039 h 556118"/>
              <a:gd name="connsiteX46" fmla="*/ 95474 w 567691"/>
              <a:gd name="connsiteY46" fmla="*/ 351174 h 556118"/>
              <a:gd name="connsiteX47" fmla="*/ 89731 w 567691"/>
              <a:gd name="connsiteY47" fmla="*/ 328255 h 556118"/>
              <a:gd name="connsiteX48" fmla="*/ 72502 w 567691"/>
              <a:gd name="connsiteY48" fmla="*/ 312499 h 556118"/>
              <a:gd name="connsiteX49" fmla="*/ 71066 w 567691"/>
              <a:gd name="connsiteY49" fmla="*/ 308201 h 556118"/>
              <a:gd name="connsiteX50" fmla="*/ 73937 w 567691"/>
              <a:gd name="connsiteY50" fmla="*/ 303904 h 556118"/>
              <a:gd name="connsiteX51" fmla="*/ 96910 w 567691"/>
              <a:gd name="connsiteY51" fmla="*/ 298174 h 556118"/>
              <a:gd name="connsiteX52" fmla="*/ 112703 w 567691"/>
              <a:gd name="connsiteY52" fmla="*/ 280985 h 556118"/>
              <a:gd name="connsiteX53" fmla="*/ 117011 w 567691"/>
              <a:gd name="connsiteY53" fmla="*/ 279553 h 556118"/>
              <a:gd name="connsiteX54" fmla="*/ 513199 w 567691"/>
              <a:gd name="connsiteY54" fmla="*/ 232179 h 556118"/>
              <a:gd name="connsiteX55" fmla="*/ 550522 w 567691"/>
              <a:gd name="connsiteY55" fmla="*/ 247942 h 556118"/>
              <a:gd name="connsiteX56" fmla="*/ 536167 w 567691"/>
              <a:gd name="connsiteY56" fmla="*/ 283768 h 556118"/>
              <a:gd name="connsiteX57" fmla="*/ 394054 w 567691"/>
              <a:gd name="connsiteY57" fmla="*/ 381213 h 556118"/>
              <a:gd name="connsiteX58" fmla="*/ 348119 w 567691"/>
              <a:gd name="connsiteY58" fmla="*/ 518783 h 556118"/>
              <a:gd name="connsiteX59" fmla="*/ 339506 w 567691"/>
              <a:gd name="connsiteY59" fmla="*/ 525948 h 556118"/>
              <a:gd name="connsiteX60" fmla="*/ 330893 w 567691"/>
              <a:gd name="connsiteY60" fmla="*/ 518783 h 556118"/>
              <a:gd name="connsiteX61" fmla="*/ 417022 w 567691"/>
              <a:gd name="connsiteY61" fmla="*/ 296665 h 556118"/>
              <a:gd name="connsiteX62" fmla="*/ 513199 w 567691"/>
              <a:gd name="connsiteY62" fmla="*/ 232179 h 556118"/>
              <a:gd name="connsiteX63" fmla="*/ 439992 w 567691"/>
              <a:gd name="connsiteY63" fmla="*/ 187651 h 556118"/>
              <a:gd name="connsiteX64" fmla="*/ 444303 w 567691"/>
              <a:gd name="connsiteY64" fmla="*/ 190522 h 556118"/>
              <a:gd name="connsiteX65" fmla="*/ 450050 w 567691"/>
              <a:gd name="connsiteY65" fmla="*/ 213495 h 556118"/>
              <a:gd name="connsiteX66" fmla="*/ 467292 w 567691"/>
              <a:gd name="connsiteY66" fmla="*/ 229288 h 556118"/>
              <a:gd name="connsiteX67" fmla="*/ 468729 w 567691"/>
              <a:gd name="connsiteY67" fmla="*/ 233596 h 556118"/>
              <a:gd name="connsiteX68" fmla="*/ 465855 w 567691"/>
              <a:gd name="connsiteY68" fmla="*/ 236467 h 556118"/>
              <a:gd name="connsiteX69" fmla="*/ 442866 w 567691"/>
              <a:gd name="connsiteY69" fmla="*/ 243646 h 556118"/>
              <a:gd name="connsiteX70" fmla="*/ 427060 w 567691"/>
              <a:gd name="connsiteY70" fmla="*/ 260875 h 556118"/>
              <a:gd name="connsiteX71" fmla="*/ 422750 w 567691"/>
              <a:gd name="connsiteY71" fmla="*/ 262311 h 556118"/>
              <a:gd name="connsiteX72" fmla="*/ 418439 w 567691"/>
              <a:gd name="connsiteY72" fmla="*/ 259439 h 556118"/>
              <a:gd name="connsiteX73" fmla="*/ 412692 w 567691"/>
              <a:gd name="connsiteY73" fmla="*/ 236467 h 556118"/>
              <a:gd name="connsiteX74" fmla="*/ 395450 w 567691"/>
              <a:gd name="connsiteY74" fmla="*/ 219238 h 556118"/>
              <a:gd name="connsiteX75" fmla="*/ 394013 w 567691"/>
              <a:gd name="connsiteY75" fmla="*/ 214930 h 556118"/>
              <a:gd name="connsiteX76" fmla="*/ 396887 w 567691"/>
              <a:gd name="connsiteY76" fmla="*/ 212059 h 556118"/>
              <a:gd name="connsiteX77" fmla="*/ 419876 w 567691"/>
              <a:gd name="connsiteY77" fmla="*/ 206316 h 556118"/>
              <a:gd name="connsiteX78" fmla="*/ 435682 w 567691"/>
              <a:gd name="connsiteY78" fmla="*/ 189087 h 556118"/>
              <a:gd name="connsiteX79" fmla="*/ 439992 w 567691"/>
              <a:gd name="connsiteY79" fmla="*/ 187651 h 556118"/>
              <a:gd name="connsiteX80" fmla="*/ 45310 w 567691"/>
              <a:gd name="connsiteY80" fmla="*/ 97408 h 556118"/>
              <a:gd name="connsiteX81" fmla="*/ 193105 w 567691"/>
              <a:gd name="connsiteY81" fmla="*/ 194867 h 556118"/>
              <a:gd name="connsiteX82" fmla="*/ 292114 w 567691"/>
              <a:gd name="connsiteY82" fmla="*/ 465745 h 556118"/>
              <a:gd name="connsiteX83" fmla="*/ 280635 w 567691"/>
              <a:gd name="connsiteY83" fmla="*/ 477211 h 556118"/>
              <a:gd name="connsiteX84" fmla="*/ 269156 w 567691"/>
              <a:gd name="connsiteY84" fmla="*/ 468611 h 556118"/>
              <a:gd name="connsiteX85" fmla="*/ 269156 w 567691"/>
              <a:gd name="connsiteY85" fmla="*/ 467178 h 556118"/>
              <a:gd name="connsiteX86" fmla="*/ 193105 w 567691"/>
              <a:gd name="connsiteY86" fmla="*/ 275127 h 556118"/>
              <a:gd name="connsiteX87" fmla="*/ 29526 w 567691"/>
              <a:gd name="connsiteY87" fmla="*/ 170502 h 556118"/>
              <a:gd name="connsiteX88" fmla="*/ 828 w 567691"/>
              <a:gd name="connsiteY88" fmla="*/ 126072 h 556118"/>
              <a:gd name="connsiteX89" fmla="*/ 45310 w 567691"/>
              <a:gd name="connsiteY89" fmla="*/ 97408 h 556118"/>
              <a:gd name="connsiteX90" fmla="*/ 520301 w 567691"/>
              <a:gd name="connsiteY90" fmla="*/ 62978 h 556118"/>
              <a:gd name="connsiteX91" fmla="*/ 566214 w 567691"/>
              <a:gd name="connsiteY91" fmla="*/ 88782 h 556118"/>
              <a:gd name="connsiteX92" fmla="*/ 540388 w 567691"/>
              <a:gd name="connsiteY92" fmla="*/ 136088 h 556118"/>
              <a:gd name="connsiteX93" fmla="*/ 396909 w 567691"/>
              <a:gd name="connsiteY93" fmla="*/ 199164 h 556118"/>
              <a:gd name="connsiteX94" fmla="*/ 336647 w 567691"/>
              <a:gd name="connsiteY94" fmla="*/ 345384 h 556118"/>
              <a:gd name="connsiteX95" fmla="*/ 323734 w 567691"/>
              <a:gd name="connsiteY95" fmla="*/ 355419 h 556118"/>
              <a:gd name="connsiteX96" fmla="*/ 315126 w 567691"/>
              <a:gd name="connsiteY96" fmla="*/ 343951 h 556118"/>
              <a:gd name="connsiteX97" fmla="*/ 437083 w 567691"/>
              <a:gd name="connsiteY97" fmla="*/ 98816 h 556118"/>
              <a:gd name="connsiteX98" fmla="*/ 520301 w 567691"/>
              <a:gd name="connsiteY98" fmla="*/ 62978 h 556118"/>
              <a:gd name="connsiteX99" fmla="*/ 65284 w 567691"/>
              <a:gd name="connsiteY99" fmla="*/ 10115 h 556118"/>
              <a:gd name="connsiteX100" fmla="*/ 68155 w 567691"/>
              <a:gd name="connsiteY100" fmla="*/ 14409 h 556118"/>
              <a:gd name="connsiteX101" fmla="*/ 73898 w 567691"/>
              <a:gd name="connsiteY101" fmla="*/ 37312 h 556118"/>
              <a:gd name="connsiteX102" fmla="*/ 91127 w 567691"/>
              <a:gd name="connsiteY102" fmla="*/ 53058 h 556118"/>
              <a:gd name="connsiteX103" fmla="*/ 92563 w 567691"/>
              <a:gd name="connsiteY103" fmla="*/ 57352 h 556118"/>
              <a:gd name="connsiteX104" fmla="*/ 89692 w 567691"/>
              <a:gd name="connsiteY104" fmla="*/ 60215 h 556118"/>
              <a:gd name="connsiteX105" fmla="*/ 66719 w 567691"/>
              <a:gd name="connsiteY105" fmla="*/ 65941 h 556118"/>
              <a:gd name="connsiteX106" fmla="*/ 50926 w 567691"/>
              <a:gd name="connsiteY106" fmla="*/ 84550 h 556118"/>
              <a:gd name="connsiteX107" fmla="*/ 46618 w 567691"/>
              <a:gd name="connsiteY107" fmla="*/ 84550 h 556118"/>
              <a:gd name="connsiteX108" fmla="*/ 43747 w 567691"/>
              <a:gd name="connsiteY108" fmla="*/ 81687 h 556118"/>
              <a:gd name="connsiteX109" fmla="*/ 36568 w 567691"/>
              <a:gd name="connsiteY109" fmla="*/ 58784 h 556118"/>
              <a:gd name="connsiteX110" fmla="*/ 19339 w 567691"/>
              <a:gd name="connsiteY110" fmla="*/ 43038 h 556118"/>
              <a:gd name="connsiteX111" fmla="*/ 17903 w 567691"/>
              <a:gd name="connsiteY111" fmla="*/ 38744 h 556118"/>
              <a:gd name="connsiteX112" fmla="*/ 20775 w 567691"/>
              <a:gd name="connsiteY112" fmla="*/ 35881 h 556118"/>
              <a:gd name="connsiteX113" fmla="*/ 43747 w 567691"/>
              <a:gd name="connsiteY113" fmla="*/ 28724 h 556118"/>
              <a:gd name="connsiteX114" fmla="*/ 60976 w 567691"/>
              <a:gd name="connsiteY114" fmla="*/ 11546 h 556118"/>
              <a:gd name="connsiteX115" fmla="*/ 65284 w 567691"/>
              <a:gd name="connsiteY115" fmla="*/ 10115 h 556118"/>
              <a:gd name="connsiteX116" fmla="*/ 162964 w 567691"/>
              <a:gd name="connsiteY116" fmla="*/ 1313 h 556118"/>
              <a:gd name="connsiteX117" fmla="*/ 241855 w 567691"/>
              <a:gd name="connsiteY117" fmla="*/ 64406 h 556118"/>
              <a:gd name="connsiteX118" fmla="*/ 287756 w 567691"/>
              <a:gd name="connsiteY118" fmla="*/ 243646 h 556118"/>
              <a:gd name="connsiteX119" fmla="*/ 280584 w 567691"/>
              <a:gd name="connsiteY119" fmla="*/ 250816 h 556118"/>
              <a:gd name="connsiteX120" fmla="*/ 273412 w 567691"/>
              <a:gd name="connsiteY120" fmla="*/ 245080 h 556118"/>
              <a:gd name="connsiteX121" fmla="*/ 221774 w 567691"/>
              <a:gd name="connsiteY121" fmla="*/ 107423 h 556118"/>
              <a:gd name="connsiteX122" fmla="*/ 152923 w 567691"/>
              <a:gd name="connsiteY122" fmla="*/ 55802 h 556118"/>
              <a:gd name="connsiteX123" fmla="*/ 129973 w 567691"/>
              <a:gd name="connsiteY123" fmla="*/ 22822 h 556118"/>
              <a:gd name="connsiteX124" fmla="*/ 162964 w 567691"/>
              <a:gd name="connsiteY124" fmla="*/ 1313 h 556118"/>
              <a:gd name="connsiteX125" fmla="*/ 349436 w 567691"/>
              <a:gd name="connsiteY125" fmla="*/ 0 h 556118"/>
              <a:gd name="connsiteX126" fmla="*/ 352307 w 567691"/>
              <a:gd name="connsiteY126" fmla="*/ 2863 h 556118"/>
              <a:gd name="connsiteX127" fmla="*/ 358050 w 567691"/>
              <a:gd name="connsiteY127" fmla="*/ 25766 h 556118"/>
              <a:gd name="connsiteX128" fmla="*/ 376715 w 567691"/>
              <a:gd name="connsiteY128" fmla="*/ 42943 h 556118"/>
              <a:gd name="connsiteX129" fmla="*/ 376715 w 567691"/>
              <a:gd name="connsiteY129" fmla="*/ 47237 h 556118"/>
              <a:gd name="connsiteX130" fmla="*/ 373844 w 567691"/>
              <a:gd name="connsiteY130" fmla="*/ 50100 h 556118"/>
              <a:gd name="connsiteX131" fmla="*/ 350871 w 567691"/>
              <a:gd name="connsiteY131" fmla="*/ 55826 h 556118"/>
              <a:gd name="connsiteX132" fmla="*/ 335078 w 567691"/>
              <a:gd name="connsiteY132" fmla="*/ 73003 h 556118"/>
              <a:gd name="connsiteX133" fmla="*/ 330770 w 567691"/>
              <a:gd name="connsiteY133" fmla="*/ 74435 h 556118"/>
              <a:gd name="connsiteX134" fmla="*/ 327899 w 567691"/>
              <a:gd name="connsiteY134" fmla="*/ 71572 h 556118"/>
              <a:gd name="connsiteX135" fmla="*/ 320720 w 567691"/>
              <a:gd name="connsiteY135" fmla="*/ 48669 h 556118"/>
              <a:gd name="connsiteX136" fmla="*/ 303491 w 567691"/>
              <a:gd name="connsiteY136" fmla="*/ 32923 h 556118"/>
              <a:gd name="connsiteX137" fmla="*/ 302055 w 567691"/>
              <a:gd name="connsiteY137" fmla="*/ 28629 h 556118"/>
              <a:gd name="connsiteX138" fmla="*/ 304927 w 567691"/>
              <a:gd name="connsiteY138" fmla="*/ 25766 h 556118"/>
              <a:gd name="connsiteX139" fmla="*/ 329335 w 567691"/>
              <a:gd name="connsiteY139" fmla="*/ 18609 h 556118"/>
              <a:gd name="connsiteX140" fmla="*/ 345128 w 567691"/>
              <a:gd name="connsiteY140" fmla="*/ 1431 h 556118"/>
              <a:gd name="connsiteX141" fmla="*/ 349436 w 567691"/>
              <a:gd name="connsiteY141" fmla="*/ 0 h 55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567691" h="556118">
                <a:moveTo>
                  <a:pt x="511598" y="416712"/>
                </a:moveTo>
                <a:cubicBezTo>
                  <a:pt x="523273" y="416354"/>
                  <a:pt x="529020" y="418504"/>
                  <a:pt x="529020" y="418504"/>
                </a:cubicBezTo>
                <a:cubicBezTo>
                  <a:pt x="544825" y="419937"/>
                  <a:pt x="556320" y="432837"/>
                  <a:pt x="554883" y="448604"/>
                </a:cubicBezTo>
                <a:cubicBezTo>
                  <a:pt x="553446" y="464370"/>
                  <a:pt x="539078" y="475837"/>
                  <a:pt x="523272" y="474404"/>
                </a:cubicBezTo>
                <a:cubicBezTo>
                  <a:pt x="521836" y="474404"/>
                  <a:pt x="488788" y="461504"/>
                  <a:pt x="458614" y="472970"/>
                </a:cubicBezTo>
                <a:cubicBezTo>
                  <a:pt x="409761" y="493037"/>
                  <a:pt x="395393" y="546070"/>
                  <a:pt x="395393" y="546070"/>
                </a:cubicBezTo>
                <a:cubicBezTo>
                  <a:pt x="393956" y="548937"/>
                  <a:pt x="391082" y="550370"/>
                  <a:pt x="388209" y="548937"/>
                </a:cubicBezTo>
                <a:cubicBezTo>
                  <a:pt x="385335" y="547503"/>
                  <a:pt x="383898" y="546070"/>
                  <a:pt x="385335" y="543203"/>
                </a:cubicBezTo>
                <a:cubicBezTo>
                  <a:pt x="385335" y="543203"/>
                  <a:pt x="388209" y="460070"/>
                  <a:pt x="458614" y="429971"/>
                </a:cubicBezTo>
                <a:cubicBezTo>
                  <a:pt x="482322" y="419937"/>
                  <a:pt x="499923" y="417071"/>
                  <a:pt x="511598" y="416712"/>
                </a:cubicBezTo>
                <a:close/>
                <a:moveTo>
                  <a:pt x="57273" y="382543"/>
                </a:moveTo>
                <a:cubicBezTo>
                  <a:pt x="72947" y="382745"/>
                  <a:pt x="106581" y="385164"/>
                  <a:pt x="144252" y="401292"/>
                </a:cubicBezTo>
                <a:cubicBezTo>
                  <a:pt x="253317" y="450033"/>
                  <a:pt x="250447" y="550384"/>
                  <a:pt x="250447" y="550384"/>
                </a:cubicBezTo>
                <a:cubicBezTo>
                  <a:pt x="250447" y="553251"/>
                  <a:pt x="247577" y="556118"/>
                  <a:pt x="244707" y="556118"/>
                </a:cubicBezTo>
                <a:cubicBezTo>
                  <a:pt x="241836" y="556118"/>
                  <a:pt x="240401" y="554684"/>
                  <a:pt x="238966" y="551817"/>
                </a:cubicBezTo>
                <a:cubicBezTo>
                  <a:pt x="238966" y="551817"/>
                  <a:pt x="217440" y="471537"/>
                  <a:pt x="151427" y="447166"/>
                </a:cubicBezTo>
                <a:cubicBezTo>
                  <a:pt x="105505" y="429963"/>
                  <a:pt x="56713" y="438565"/>
                  <a:pt x="56713" y="438565"/>
                </a:cubicBezTo>
                <a:cubicBezTo>
                  <a:pt x="42362" y="441432"/>
                  <a:pt x="28011" y="429963"/>
                  <a:pt x="25141" y="415627"/>
                </a:cubicBezTo>
                <a:cubicBezTo>
                  <a:pt x="22271" y="399858"/>
                  <a:pt x="33752" y="385522"/>
                  <a:pt x="48102" y="382655"/>
                </a:cubicBezTo>
                <a:cubicBezTo>
                  <a:pt x="48820" y="382655"/>
                  <a:pt x="52048" y="382476"/>
                  <a:pt x="57273" y="382543"/>
                </a:cubicBezTo>
                <a:close/>
                <a:moveTo>
                  <a:pt x="536112" y="321164"/>
                </a:moveTo>
                <a:cubicBezTo>
                  <a:pt x="537547" y="322595"/>
                  <a:pt x="538983" y="322595"/>
                  <a:pt x="538983" y="325458"/>
                </a:cubicBezTo>
                <a:lnTo>
                  <a:pt x="546162" y="348361"/>
                </a:lnTo>
                <a:lnTo>
                  <a:pt x="563391" y="364107"/>
                </a:lnTo>
                <a:cubicBezTo>
                  <a:pt x="564827" y="365538"/>
                  <a:pt x="564827" y="366970"/>
                  <a:pt x="564827" y="368401"/>
                </a:cubicBezTo>
                <a:cubicBezTo>
                  <a:pt x="563391" y="369833"/>
                  <a:pt x="563391" y="371264"/>
                  <a:pt x="560520" y="371264"/>
                </a:cubicBezTo>
                <a:lnTo>
                  <a:pt x="537547" y="376990"/>
                </a:lnTo>
                <a:lnTo>
                  <a:pt x="521754" y="395599"/>
                </a:lnTo>
                <a:cubicBezTo>
                  <a:pt x="520318" y="395599"/>
                  <a:pt x="518882" y="397030"/>
                  <a:pt x="517446" y="395599"/>
                </a:cubicBezTo>
                <a:cubicBezTo>
                  <a:pt x="516011" y="395599"/>
                  <a:pt x="514575" y="394167"/>
                  <a:pt x="514575" y="392736"/>
                </a:cubicBezTo>
                <a:lnTo>
                  <a:pt x="508832" y="369833"/>
                </a:lnTo>
                <a:lnTo>
                  <a:pt x="490167" y="354087"/>
                </a:lnTo>
                <a:cubicBezTo>
                  <a:pt x="490167" y="352656"/>
                  <a:pt x="488731" y="351224"/>
                  <a:pt x="490167" y="349793"/>
                </a:cubicBezTo>
                <a:cubicBezTo>
                  <a:pt x="490167" y="348361"/>
                  <a:pt x="491603" y="346930"/>
                  <a:pt x="493038" y="346930"/>
                </a:cubicBezTo>
                <a:lnTo>
                  <a:pt x="516011" y="339773"/>
                </a:lnTo>
                <a:lnTo>
                  <a:pt x="531804" y="322595"/>
                </a:lnTo>
                <a:cubicBezTo>
                  <a:pt x="533240" y="321164"/>
                  <a:pt x="534676" y="321164"/>
                  <a:pt x="536112" y="321164"/>
                </a:cubicBezTo>
                <a:close/>
                <a:moveTo>
                  <a:pt x="117011" y="279553"/>
                </a:moveTo>
                <a:cubicBezTo>
                  <a:pt x="118446" y="279553"/>
                  <a:pt x="119882" y="280985"/>
                  <a:pt x="119882" y="282418"/>
                </a:cubicBezTo>
                <a:lnTo>
                  <a:pt x="127061" y="305337"/>
                </a:lnTo>
                <a:lnTo>
                  <a:pt x="144290" y="321093"/>
                </a:lnTo>
                <a:cubicBezTo>
                  <a:pt x="145726" y="322526"/>
                  <a:pt x="145726" y="323958"/>
                  <a:pt x="145726" y="326823"/>
                </a:cubicBezTo>
                <a:cubicBezTo>
                  <a:pt x="145726" y="328255"/>
                  <a:pt x="144290" y="328255"/>
                  <a:pt x="142854" y="329688"/>
                </a:cubicBezTo>
                <a:lnTo>
                  <a:pt x="119882" y="335418"/>
                </a:lnTo>
                <a:lnTo>
                  <a:pt x="102653" y="352607"/>
                </a:lnTo>
                <a:cubicBezTo>
                  <a:pt x="102653" y="354039"/>
                  <a:pt x="99781" y="354039"/>
                  <a:pt x="98345" y="354039"/>
                </a:cubicBezTo>
                <a:cubicBezTo>
                  <a:pt x="96910" y="354039"/>
                  <a:pt x="95474" y="352607"/>
                  <a:pt x="95474" y="351174"/>
                </a:cubicBezTo>
                <a:lnTo>
                  <a:pt x="89731" y="328255"/>
                </a:lnTo>
                <a:lnTo>
                  <a:pt x="72502" y="312499"/>
                </a:lnTo>
                <a:cubicBezTo>
                  <a:pt x="71066" y="311066"/>
                  <a:pt x="69630" y="309634"/>
                  <a:pt x="71066" y="308201"/>
                </a:cubicBezTo>
                <a:cubicBezTo>
                  <a:pt x="71066" y="306769"/>
                  <a:pt x="72502" y="305337"/>
                  <a:pt x="73937" y="303904"/>
                </a:cubicBezTo>
                <a:lnTo>
                  <a:pt x="96910" y="298174"/>
                </a:lnTo>
                <a:lnTo>
                  <a:pt x="112703" y="280985"/>
                </a:lnTo>
                <a:cubicBezTo>
                  <a:pt x="114139" y="279553"/>
                  <a:pt x="115575" y="279553"/>
                  <a:pt x="117011" y="279553"/>
                </a:cubicBezTo>
                <a:close/>
                <a:moveTo>
                  <a:pt x="513199" y="232179"/>
                </a:moveTo>
                <a:cubicBezTo>
                  <a:pt x="527554" y="226447"/>
                  <a:pt x="544780" y="233612"/>
                  <a:pt x="550522" y="247942"/>
                </a:cubicBezTo>
                <a:cubicBezTo>
                  <a:pt x="557699" y="262272"/>
                  <a:pt x="550522" y="278036"/>
                  <a:pt x="536167" y="283768"/>
                </a:cubicBezTo>
                <a:cubicBezTo>
                  <a:pt x="534731" y="285201"/>
                  <a:pt x="468699" y="295232"/>
                  <a:pt x="394054" y="381213"/>
                </a:cubicBezTo>
                <a:cubicBezTo>
                  <a:pt x="352425" y="429936"/>
                  <a:pt x="348119" y="518783"/>
                  <a:pt x="348119" y="518783"/>
                </a:cubicBezTo>
                <a:cubicBezTo>
                  <a:pt x="348119" y="523082"/>
                  <a:pt x="343812" y="527381"/>
                  <a:pt x="339506" y="525948"/>
                </a:cubicBezTo>
                <a:cubicBezTo>
                  <a:pt x="335199" y="525948"/>
                  <a:pt x="332328" y="523082"/>
                  <a:pt x="330893" y="518783"/>
                </a:cubicBezTo>
                <a:cubicBezTo>
                  <a:pt x="330893" y="518783"/>
                  <a:pt x="316538" y="389811"/>
                  <a:pt x="417022" y="296665"/>
                </a:cubicBezTo>
                <a:cubicBezTo>
                  <a:pt x="465828" y="249375"/>
                  <a:pt x="513199" y="232179"/>
                  <a:pt x="513199" y="232179"/>
                </a:cubicBezTo>
                <a:close/>
                <a:moveTo>
                  <a:pt x="439992" y="187651"/>
                </a:moveTo>
                <a:cubicBezTo>
                  <a:pt x="442866" y="187651"/>
                  <a:pt x="442866" y="189087"/>
                  <a:pt x="444303" y="190522"/>
                </a:cubicBezTo>
                <a:lnTo>
                  <a:pt x="450050" y="213495"/>
                </a:lnTo>
                <a:lnTo>
                  <a:pt x="467292" y="229288"/>
                </a:lnTo>
                <a:cubicBezTo>
                  <a:pt x="468729" y="230724"/>
                  <a:pt x="468729" y="232160"/>
                  <a:pt x="468729" y="233596"/>
                </a:cubicBezTo>
                <a:cubicBezTo>
                  <a:pt x="468729" y="235031"/>
                  <a:pt x="467292" y="236467"/>
                  <a:pt x="465855" y="236467"/>
                </a:cubicBezTo>
                <a:lnTo>
                  <a:pt x="442866" y="243646"/>
                </a:lnTo>
                <a:lnTo>
                  <a:pt x="427060" y="260875"/>
                </a:lnTo>
                <a:cubicBezTo>
                  <a:pt x="425624" y="262311"/>
                  <a:pt x="424187" y="262311"/>
                  <a:pt x="422750" y="262311"/>
                </a:cubicBezTo>
                <a:cubicBezTo>
                  <a:pt x="421313" y="260875"/>
                  <a:pt x="419876" y="260875"/>
                  <a:pt x="418439" y="259439"/>
                </a:cubicBezTo>
                <a:lnTo>
                  <a:pt x="412692" y="236467"/>
                </a:lnTo>
                <a:lnTo>
                  <a:pt x="395450" y="219238"/>
                </a:lnTo>
                <a:cubicBezTo>
                  <a:pt x="394013" y="219238"/>
                  <a:pt x="394013" y="216366"/>
                  <a:pt x="394013" y="214930"/>
                </a:cubicBezTo>
                <a:cubicBezTo>
                  <a:pt x="394013" y="213495"/>
                  <a:pt x="395450" y="212059"/>
                  <a:pt x="396887" y="212059"/>
                </a:cubicBezTo>
                <a:lnTo>
                  <a:pt x="419876" y="206316"/>
                </a:lnTo>
                <a:lnTo>
                  <a:pt x="435682" y="189087"/>
                </a:lnTo>
                <a:cubicBezTo>
                  <a:pt x="437118" y="187651"/>
                  <a:pt x="438555" y="186215"/>
                  <a:pt x="439992" y="187651"/>
                </a:cubicBezTo>
                <a:close/>
                <a:moveTo>
                  <a:pt x="45310" y="97408"/>
                </a:moveTo>
                <a:cubicBezTo>
                  <a:pt x="46745" y="97408"/>
                  <a:pt x="129969" y="123206"/>
                  <a:pt x="193105" y="194867"/>
                </a:cubicBezTo>
                <a:cubicBezTo>
                  <a:pt x="293549" y="300925"/>
                  <a:pt x="292114" y="465745"/>
                  <a:pt x="292114" y="465745"/>
                </a:cubicBezTo>
                <a:cubicBezTo>
                  <a:pt x="292114" y="472911"/>
                  <a:pt x="287809" y="477211"/>
                  <a:pt x="280635" y="477211"/>
                </a:cubicBezTo>
                <a:cubicBezTo>
                  <a:pt x="274895" y="478644"/>
                  <a:pt x="270590" y="474344"/>
                  <a:pt x="269156" y="468611"/>
                </a:cubicBezTo>
                <a:lnTo>
                  <a:pt x="269156" y="467178"/>
                </a:lnTo>
                <a:cubicBezTo>
                  <a:pt x="269156" y="467178"/>
                  <a:pt x="254806" y="351087"/>
                  <a:pt x="193105" y="275127"/>
                </a:cubicBezTo>
                <a:cubicBezTo>
                  <a:pt x="118490" y="184834"/>
                  <a:pt x="29526" y="170502"/>
                  <a:pt x="29526" y="170502"/>
                </a:cubicBezTo>
                <a:cubicBezTo>
                  <a:pt x="9437" y="166202"/>
                  <a:pt x="-3477" y="146137"/>
                  <a:pt x="828" y="126072"/>
                </a:cubicBezTo>
                <a:cubicBezTo>
                  <a:pt x="5132" y="106007"/>
                  <a:pt x="25221" y="93108"/>
                  <a:pt x="45310" y="97408"/>
                </a:cubicBezTo>
                <a:close/>
                <a:moveTo>
                  <a:pt x="520301" y="62978"/>
                </a:moveTo>
                <a:cubicBezTo>
                  <a:pt x="540388" y="57244"/>
                  <a:pt x="560475" y="68712"/>
                  <a:pt x="566214" y="88782"/>
                </a:cubicBezTo>
                <a:cubicBezTo>
                  <a:pt x="571953" y="108851"/>
                  <a:pt x="560475" y="130354"/>
                  <a:pt x="540388" y="136088"/>
                </a:cubicBezTo>
                <a:cubicBezTo>
                  <a:pt x="537518" y="136088"/>
                  <a:pt x="452865" y="143256"/>
                  <a:pt x="396909" y="199164"/>
                </a:cubicBezTo>
                <a:cubicBezTo>
                  <a:pt x="328039" y="267973"/>
                  <a:pt x="336647" y="345384"/>
                  <a:pt x="336647" y="345384"/>
                </a:cubicBezTo>
                <a:cubicBezTo>
                  <a:pt x="335213" y="351118"/>
                  <a:pt x="330908" y="355419"/>
                  <a:pt x="323734" y="355419"/>
                </a:cubicBezTo>
                <a:cubicBezTo>
                  <a:pt x="319430" y="353985"/>
                  <a:pt x="315126" y="349685"/>
                  <a:pt x="315126" y="343951"/>
                </a:cubicBezTo>
                <a:cubicBezTo>
                  <a:pt x="315126" y="343951"/>
                  <a:pt x="292169" y="184828"/>
                  <a:pt x="437083" y="98816"/>
                </a:cubicBezTo>
                <a:cubicBezTo>
                  <a:pt x="470083" y="80181"/>
                  <a:pt x="520301" y="62978"/>
                  <a:pt x="520301" y="62978"/>
                </a:cubicBezTo>
                <a:close/>
                <a:moveTo>
                  <a:pt x="65284" y="10115"/>
                </a:moveTo>
                <a:cubicBezTo>
                  <a:pt x="66719" y="11546"/>
                  <a:pt x="68155" y="11546"/>
                  <a:pt x="68155" y="14409"/>
                </a:cubicBezTo>
                <a:lnTo>
                  <a:pt x="73898" y="37312"/>
                </a:lnTo>
                <a:lnTo>
                  <a:pt x="91127" y="53058"/>
                </a:lnTo>
                <a:cubicBezTo>
                  <a:pt x="92563" y="54489"/>
                  <a:pt x="93999" y="55921"/>
                  <a:pt x="92563" y="57352"/>
                </a:cubicBezTo>
                <a:cubicBezTo>
                  <a:pt x="92563" y="58784"/>
                  <a:pt x="91127" y="60215"/>
                  <a:pt x="89692" y="60215"/>
                </a:cubicBezTo>
                <a:lnTo>
                  <a:pt x="66719" y="65941"/>
                </a:lnTo>
                <a:lnTo>
                  <a:pt x="50926" y="84550"/>
                </a:lnTo>
                <a:cubicBezTo>
                  <a:pt x="49490" y="84550"/>
                  <a:pt x="48054" y="85981"/>
                  <a:pt x="46618" y="84550"/>
                </a:cubicBezTo>
                <a:cubicBezTo>
                  <a:pt x="45183" y="84550"/>
                  <a:pt x="43747" y="83118"/>
                  <a:pt x="43747" y="81687"/>
                </a:cubicBezTo>
                <a:lnTo>
                  <a:pt x="36568" y="58784"/>
                </a:lnTo>
                <a:lnTo>
                  <a:pt x="19339" y="43038"/>
                </a:lnTo>
                <a:cubicBezTo>
                  <a:pt x="17903" y="41607"/>
                  <a:pt x="17903" y="40175"/>
                  <a:pt x="17903" y="38744"/>
                </a:cubicBezTo>
                <a:cubicBezTo>
                  <a:pt x="17903" y="37312"/>
                  <a:pt x="19339" y="35881"/>
                  <a:pt x="20775" y="35881"/>
                </a:cubicBezTo>
                <a:lnTo>
                  <a:pt x="43747" y="28724"/>
                </a:lnTo>
                <a:lnTo>
                  <a:pt x="60976" y="11546"/>
                </a:lnTo>
                <a:cubicBezTo>
                  <a:pt x="60976" y="10115"/>
                  <a:pt x="63848" y="10115"/>
                  <a:pt x="65284" y="10115"/>
                </a:cubicBezTo>
                <a:close/>
                <a:moveTo>
                  <a:pt x="162964" y="1313"/>
                </a:moveTo>
                <a:cubicBezTo>
                  <a:pt x="164398" y="1313"/>
                  <a:pt x="208864" y="14218"/>
                  <a:pt x="241855" y="64406"/>
                </a:cubicBezTo>
                <a:cubicBezTo>
                  <a:pt x="294928" y="144705"/>
                  <a:pt x="287756" y="243646"/>
                  <a:pt x="287756" y="243646"/>
                </a:cubicBezTo>
                <a:cubicBezTo>
                  <a:pt x="287756" y="247948"/>
                  <a:pt x="284887" y="250816"/>
                  <a:pt x="280584" y="250816"/>
                </a:cubicBezTo>
                <a:cubicBezTo>
                  <a:pt x="277715" y="250816"/>
                  <a:pt x="273412" y="249382"/>
                  <a:pt x="273412" y="245080"/>
                </a:cubicBezTo>
                <a:cubicBezTo>
                  <a:pt x="273412" y="245080"/>
                  <a:pt x="264806" y="161913"/>
                  <a:pt x="221774" y="107423"/>
                </a:cubicBezTo>
                <a:cubicBezTo>
                  <a:pt x="183045" y="58670"/>
                  <a:pt x="152923" y="55802"/>
                  <a:pt x="152923" y="55802"/>
                </a:cubicBezTo>
                <a:cubicBezTo>
                  <a:pt x="137145" y="52934"/>
                  <a:pt x="127104" y="38595"/>
                  <a:pt x="129973" y="22822"/>
                </a:cubicBezTo>
                <a:cubicBezTo>
                  <a:pt x="132842" y="7048"/>
                  <a:pt x="147186" y="-2989"/>
                  <a:pt x="162964" y="1313"/>
                </a:cubicBezTo>
                <a:close/>
                <a:moveTo>
                  <a:pt x="349436" y="0"/>
                </a:moveTo>
                <a:cubicBezTo>
                  <a:pt x="350871" y="0"/>
                  <a:pt x="352307" y="1431"/>
                  <a:pt x="352307" y="2863"/>
                </a:cubicBezTo>
                <a:lnTo>
                  <a:pt x="358050" y="25766"/>
                </a:lnTo>
                <a:lnTo>
                  <a:pt x="376715" y="42943"/>
                </a:lnTo>
                <a:cubicBezTo>
                  <a:pt x="376715" y="42943"/>
                  <a:pt x="378151" y="45806"/>
                  <a:pt x="376715" y="47237"/>
                </a:cubicBezTo>
                <a:cubicBezTo>
                  <a:pt x="376715" y="48669"/>
                  <a:pt x="375279" y="50100"/>
                  <a:pt x="373844" y="50100"/>
                </a:cubicBezTo>
                <a:lnTo>
                  <a:pt x="350871" y="55826"/>
                </a:lnTo>
                <a:lnTo>
                  <a:pt x="335078" y="73003"/>
                </a:lnTo>
                <a:cubicBezTo>
                  <a:pt x="333642" y="74435"/>
                  <a:pt x="332206" y="75866"/>
                  <a:pt x="330770" y="74435"/>
                </a:cubicBezTo>
                <a:cubicBezTo>
                  <a:pt x="329335" y="74435"/>
                  <a:pt x="327899" y="73003"/>
                  <a:pt x="327899" y="71572"/>
                </a:cubicBezTo>
                <a:lnTo>
                  <a:pt x="320720" y="48669"/>
                </a:lnTo>
                <a:lnTo>
                  <a:pt x="303491" y="32923"/>
                </a:lnTo>
                <a:cubicBezTo>
                  <a:pt x="302055" y="31492"/>
                  <a:pt x="302055" y="30060"/>
                  <a:pt x="302055" y="28629"/>
                </a:cubicBezTo>
                <a:cubicBezTo>
                  <a:pt x="303491" y="27197"/>
                  <a:pt x="303491" y="25766"/>
                  <a:pt x="304927" y="25766"/>
                </a:cubicBezTo>
                <a:lnTo>
                  <a:pt x="329335" y="18609"/>
                </a:lnTo>
                <a:lnTo>
                  <a:pt x="345128" y="1431"/>
                </a:lnTo>
                <a:cubicBezTo>
                  <a:pt x="346564" y="0"/>
                  <a:pt x="348000" y="0"/>
                  <a:pt x="3494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aphicFrame>
        <p:nvGraphicFramePr>
          <p:cNvPr id="17" name="图示 27"/>
          <p:cNvGraphicFramePr/>
          <p:nvPr/>
        </p:nvGraphicFramePr>
        <p:xfrm>
          <a:off x="406136" y="3609574"/>
          <a:ext cx="11750888" cy="1774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alphaModFix amt="70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304" y="2584887"/>
            <a:ext cx="299803" cy="8531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>
            <a:alphaModFix amt="70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813" y="2584887"/>
            <a:ext cx="299803" cy="85319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>
            <a:alphaModFix amt="70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322" y="2584887"/>
            <a:ext cx="299803" cy="85319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>
            <a:alphaModFix amt="70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831" y="2584887"/>
            <a:ext cx="299803" cy="85319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>
            <a:alphaModFix amt="70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479" y="2584887"/>
            <a:ext cx="299803" cy="85319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>
            <a:alphaModFix amt="70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988" y="2584887"/>
            <a:ext cx="299803" cy="8531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481011" y="5566610"/>
            <a:ext cx="2358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因公出国申请</a:t>
            </a:r>
            <a:endParaRPr lang="en-US" altLang="zh-CN" dirty="0"/>
          </a:p>
          <a:p>
            <a:r>
              <a:rPr lang="zh-CN" altLang="en-US" dirty="0"/>
              <a:t>购买保险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8">
            <a:alphaModFix amt="50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887" y="5353925"/>
            <a:ext cx="299803" cy="8531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 cstate="hq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949" y="2424051"/>
            <a:ext cx="1077389" cy="107738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391476" y="636187"/>
            <a:ext cx="4924475" cy="5585626"/>
            <a:chOff x="6391476" y="0"/>
            <a:chExt cx="4924475" cy="5585626"/>
          </a:xfrm>
        </p:grpSpPr>
        <p:sp>
          <p:nvSpPr>
            <p:cNvPr id="12" name="文本框 11"/>
            <p:cNvSpPr txBox="1"/>
            <p:nvPr/>
          </p:nvSpPr>
          <p:spPr>
            <a:xfrm>
              <a:off x="6391476" y="0"/>
              <a:ext cx="4924475" cy="4025669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95000"/>
                    </a:schemeClr>
                  </a:solidFill>
                </a:rPr>
                <a:t>“</a:t>
              </a:r>
              <a:endParaRPr lang="zh-CN" alt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575040" y="5130004"/>
              <a:ext cx="557348" cy="455622"/>
            </a:xfrm>
            <a:prstGeom prst="rect">
              <a:avLst/>
            </a:prstGeom>
            <a:noFill/>
          </p:spPr>
          <p:txBody>
            <a:bodyPr wrap="square" numCol="1" rtlCol="0">
              <a:prstTxWarp prst="textPlain">
                <a:avLst/>
              </a:prstTxWarp>
              <a:spAutoFit/>
            </a:bodyPr>
            <a:lstStyle>
              <a:defPPr>
                <a:defRPr lang="zh-CN"/>
              </a:defPPr>
              <a:lvl1pPr>
                <a:defRPr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r>
                <a:rPr lang="en-US" altLang="zh-CN" dirty="0"/>
                <a:t>”</a:t>
              </a:r>
              <a:endParaRPr lang="zh-CN" altLang="en-US" dirty="0"/>
            </a:p>
          </p:txBody>
        </p:sp>
      </p:grpSp>
      <p:sp>
        <p:nvSpPr>
          <p:cNvPr id="3" name="流程图: 手动输入 2"/>
          <p:cNvSpPr/>
          <p:nvPr/>
        </p:nvSpPr>
        <p:spPr>
          <a:xfrm rot="5400000">
            <a:off x="-380999" y="381001"/>
            <a:ext cx="6858001" cy="6096002"/>
          </a:xfrm>
          <a:prstGeom prst="flowChartManualInpu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893889" y="2344030"/>
            <a:ext cx="2308224" cy="2169944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prstTxWarp prst="textPlain">
              <a:avLst/>
            </a:prstTxWarp>
            <a:normAutofit fontScale="77500" lnSpcReduction="20000"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0200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zh-CN" altLang="en-US" sz="20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805713" y="3270200"/>
            <a:ext cx="6096000" cy="857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110000"/>
              </a:lnSpc>
            </a:pP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校内因公出国申请</a:t>
            </a:r>
            <a:endParaRPr lang="en-US" altLang="zh-CN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11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（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my.sjtu.edu.cn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）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160655" y="378460"/>
            <a:ext cx="12192000" cy="1105535"/>
            <a:chOff x="160421" y="480241"/>
            <a:chExt cx="12192000" cy="1969236"/>
          </a:xfrm>
        </p:grpSpPr>
        <p:sp>
          <p:nvSpPr>
            <p:cNvPr id="30" name="等腰三角形 29"/>
            <p:cNvSpPr/>
            <p:nvPr/>
          </p:nvSpPr>
          <p:spPr>
            <a:xfrm flipV="1">
              <a:off x="5974440" y="480241"/>
              <a:ext cx="243120" cy="226084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160421" y="1136604"/>
              <a:ext cx="12192000" cy="1312873"/>
              <a:chOff x="160421" y="1272083"/>
              <a:chExt cx="12192000" cy="1312873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160421" y="1531978"/>
                <a:ext cx="12192000" cy="85725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0000"/>
                  </a:lnSpc>
                </a:pPr>
                <a:r>
                  <a:rPr lang="zh-CN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我的数字交大</a:t>
                </a:r>
                <a:r>
                  <a:rPr lang="en-US" altLang="zh-CN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</a:t>
                </a:r>
                <a:r>
                  <a:rPr lang="zh-CN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国际交流</a:t>
                </a:r>
                <a:r>
                  <a:rPr lang="en-US" altLang="zh-CN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</a:t>
                </a:r>
                <a:r>
                  <a:rPr lang="zh-CN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因公出国（境）申请</a:t>
                </a:r>
                <a:endParaRPr lang="zh-CN" altLang="en-US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1951355" y="1272083"/>
                <a:ext cx="557348" cy="455622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altLang="zh-C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“</a:t>
                </a:r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9923927" y="2129334"/>
                <a:ext cx="557348" cy="455622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altLang="zh-C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”</a:t>
                </a:r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5" name="文本框 4"/>
          <p:cNvSpPr txBox="1"/>
          <p:nvPr/>
        </p:nvSpPr>
        <p:spPr>
          <a:xfrm>
            <a:off x="1754659" y="15451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pic>
        <p:nvPicPr>
          <p:cNvPr id="27" name="图片 26" descr="屏幕剪辑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818" y="2653085"/>
            <a:ext cx="3985919" cy="251439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7" name="组 6"/>
          <p:cNvGrpSpPr/>
          <p:nvPr/>
        </p:nvGrpSpPr>
        <p:grpSpPr>
          <a:xfrm>
            <a:off x="3311476" y="2212190"/>
            <a:ext cx="640139" cy="640140"/>
            <a:chOff x="5995494" y="4448182"/>
            <a:chExt cx="640139" cy="640140"/>
          </a:xfrm>
        </p:grpSpPr>
        <p:grpSp>
          <p:nvGrpSpPr>
            <p:cNvPr id="6" name="组 5"/>
            <p:cNvGrpSpPr/>
            <p:nvPr/>
          </p:nvGrpSpPr>
          <p:grpSpPr>
            <a:xfrm>
              <a:off x="5995494" y="4448182"/>
              <a:ext cx="640139" cy="640140"/>
              <a:chOff x="5995494" y="4448182"/>
              <a:chExt cx="640139" cy="640140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5995494" y="4448182"/>
                <a:ext cx="640139" cy="640140"/>
                <a:chOff x="3159816" y="2623915"/>
                <a:chExt cx="640139" cy="640140"/>
              </a:xfrm>
            </p:grpSpPr>
            <p:sp>
              <p:nvSpPr>
                <p:cNvPr id="19" name="椭圆 18"/>
                <p:cNvSpPr/>
                <p:nvPr/>
              </p:nvSpPr>
              <p:spPr>
                <a:xfrm>
                  <a:off x="3159816" y="2623915"/>
                  <a:ext cx="640139" cy="640140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accent2"/>
                  </a:solidFill>
                </a:ln>
                <a:effectLst>
                  <a:outerShdw sx="107000" sy="107000" algn="ctr" rotWithShape="0">
                    <a:schemeClr val="bg1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25" name="椭圆 20"/>
                <p:cNvSpPr/>
                <p:nvPr/>
              </p:nvSpPr>
              <p:spPr>
                <a:xfrm>
                  <a:off x="3368294" y="2756897"/>
                  <a:ext cx="223182" cy="374176"/>
                </a:xfrm>
                <a:custGeom>
                  <a:avLst/>
                  <a:gdLst>
                    <a:gd name="connsiteX0" fmla="*/ 74394 w 361930"/>
                    <a:gd name="connsiteY0" fmla="*/ 308756 h 606792"/>
                    <a:gd name="connsiteX1" fmla="*/ 180911 w 361930"/>
                    <a:gd name="connsiteY1" fmla="*/ 401783 h 606792"/>
                    <a:gd name="connsiteX2" fmla="*/ 287537 w 361930"/>
                    <a:gd name="connsiteY2" fmla="*/ 308756 h 606792"/>
                    <a:gd name="connsiteX3" fmla="*/ 73418 w 361930"/>
                    <a:gd name="connsiteY3" fmla="*/ 245835 h 606792"/>
                    <a:gd name="connsiteX4" fmla="*/ 73418 w 361930"/>
                    <a:gd name="connsiteY4" fmla="*/ 279948 h 606792"/>
                    <a:gd name="connsiteX5" fmla="*/ 288513 w 361930"/>
                    <a:gd name="connsiteY5" fmla="*/ 279948 h 606792"/>
                    <a:gd name="connsiteX6" fmla="*/ 288513 w 361930"/>
                    <a:gd name="connsiteY6" fmla="*/ 245835 h 606792"/>
                    <a:gd name="connsiteX7" fmla="*/ 14425 w 361930"/>
                    <a:gd name="connsiteY7" fmla="*/ 196454 h 606792"/>
                    <a:gd name="connsiteX8" fmla="*/ 28850 w 361930"/>
                    <a:gd name="connsiteY8" fmla="*/ 210966 h 606792"/>
                    <a:gd name="connsiteX9" fmla="*/ 28850 w 361930"/>
                    <a:gd name="connsiteY9" fmla="*/ 299011 h 606792"/>
                    <a:gd name="connsiteX10" fmla="*/ 180911 w 361930"/>
                    <a:gd name="connsiteY10" fmla="*/ 450844 h 606792"/>
                    <a:gd name="connsiteX11" fmla="*/ 333080 w 361930"/>
                    <a:gd name="connsiteY11" fmla="*/ 299011 h 606792"/>
                    <a:gd name="connsiteX12" fmla="*/ 333080 w 361930"/>
                    <a:gd name="connsiteY12" fmla="*/ 210966 h 606792"/>
                    <a:gd name="connsiteX13" fmla="*/ 347505 w 361930"/>
                    <a:gd name="connsiteY13" fmla="*/ 196454 h 606792"/>
                    <a:gd name="connsiteX14" fmla="*/ 361930 w 361930"/>
                    <a:gd name="connsiteY14" fmla="*/ 210966 h 606792"/>
                    <a:gd name="connsiteX15" fmla="*/ 361930 w 361930"/>
                    <a:gd name="connsiteY15" fmla="*/ 299011 h 606792"/>
                    <a:gd name="connsiteX16" fmla="*/ 195445 w 361930"/>
                    <a:gd name="connsiteY16" fmla="*/ 479110 h 606792"/>
                    <a:gd name="connsiteX17" fmla="*/ 195445 w 361930"/>
                    <a:gd name="connsiteY17" fmla="*/ 577877 h 606792"/>
                    <a:gd name="connsiteX18" fmla="*/ 281995 w 361930"/>
                    <a:gd name="connsiteY18" fmla="*/ 577877 h 606792"/>
                    <a:gd name="connsiteX19" fmla="*/ 296421 w 361930"/>
                    <a:gd name="connsiteY19" fmla="*/ 592280 h 606792"/>
                    <a:gd name="connsiteX20" fmla="*/ 281995 w 361930"/>
                    <a:gd name="connsiteY20" fmla="*/ 606792 h 606792"/>
                    <a:gd name="connsiteX21" fmla="*/ 79935 w 361930"/>
                    <a:gd name="connsiteY21" fmla="*/ 606792 h 606792"/>
                    <a:gd name="connsiteX22" fmla="*/ 65510 w 361930"/>
                    <a:gd name="connsiteY22" fmla="*/ 592280 h 606792"/>
                    <a:gd name="connsiteX23" fmla="*/ 79935 w 361930"/>
                    <a:gd name="connsiteY23" fmla="*/ 577877 h 606792"/>
                    <a:gd name="connsiteX24" fmla="*/ 166486 w 361930"/>
                    <a:gd name="connsiteY24" fmla="*/ 577877 h 606792"/>
                    <a:gd name="connsiteX25" fmla="*/ 166486 w 361930"/>
                    <a:gd name="connsiteY25" fmla="*/ 479110 h 606792"/>
                    <a:gd name="connsiteX26" fmla="*/ 0 w 361930"/>
                    <a:gd name="connsiteY26" fmla="*/ 299011 h 606792"/>
                    <a:gd name="connsiteX27" fmla="*/ 0 w 361930"/>
                    <a:gd name="connsiteY27" fmla="*/ 210966 h 606792"/>
                    <a:gd name="connsiteX28" fmla="*/ 14425 w 361930"/>
                    <a:gd name="connsiteY28" fmla="*/ 196454 h 606792"/>
                    <a:gd name="connsiteX29" fmla="*/ 166485 w 361930"/>
                    <a:gd name="connsiteY29" fmla="*/ 29890 h 606792"/>
                    <a:gd name="connsiteX30" fmla="*/ 126568 w 361930"/>
                    <a:gd name="connsiteY30" fmla="*/ 43644 h 606792"/>
                    <a:gd name="connsiteX31" fmla="*/ 128195 w 361930"/>
                    <a:gd name="connsiteY31" fmla="*/ 50250 h 606792"/>
                    <a:gd name="connsiteX32" fmla="*/ 128195 w 361930"/>
                    <a:gd name="connsiteY32" fmla="*/ 124000 h 606792"/>
                    <a:gd name="connsiteX33" fmla="*/ 113660 w 361930"/>
                    <a:gd name="connsiteY33" fmla="*/ 138404 h 606792"/>
                    <a:gd name="connsiteX34" fmla="*/ 99233 w 361930"/>
                    <a:gd name="connsiteY34" fmla="*/ 124000 h 606792"/>
                    <a:gd name="connsiteX35" fmla="*/ 99233 w 361930"/>
                    <a:gd name="connsiteY35" fmla="*/ 66603 h 606792"/>
                    <a:gd name="connsiteX36" fmla="*/ 73418 w 361930"/>
                    <a:gd name="connsiteY36" fmla="*/ 136238 h 606792"/>
                    <a:gd name="connsiteX37" fmla="*/ 73418 w 361930"/>
                    <a:gd name="connsiteY37" fmla="*/ 216919 h 606792"/>
                    <a:gd name="connsiteX38" fmla="*/ 288513 w 361930"/>
                    <a:gd name="connsiteY38" fmla="*/ 216919 h 606792"/>
                    <a:gd name="connsiteX39" fmla="*/ 288513 w 361930"/>
                    <a:gd name="connsiteY39" fmla="*/ 136238 h 606792"/>
                    <a:gd name="connsiteX40" fmla="*/ 262697 w 361930"/>
                    <a:gd name="connsiteY40" fmla="*/ 66603 h 606792"/>
                    <a:gd name="connsiteX41" fmla="*/ 262697 w 361930"/>
                    <a:gd name="connsiteY41" fmla="*/ 124000 h 606792"/>
                    <a:gd name="connsiteX42" fmla="*/ 248271 w 361930"/>
                    <a:gd name="connsiteY42" fmla="*/ 138404 h 606792"/>
                    <a:gd name="connsiteX43" fmla="*/ 233736 w 361930"/>
                    <a:gd name="connsiteY43" fmla="*/ 124000 h 606792"/>
                    <a:gd name="connsiteX44" fmla="*/ 233736 w 361930"/>
                    <a:gd name="connsiteY44" fmla="*/ 50250 h 606792"/>
                    <a:gd name="connsiteX45" fmla="*/ 235363 w 361930"/>
                    <a:gd name="connsiteY45" fmla="*/ 43644 h 606792"/>
                    <a:gd name="connsiteX46" fmla="*/ 195446 w 361930"/>
                    <a:gd name="connsiteY46" fmla="*/ 29890 h 606792"/>
                    <a:gd name="connsiteX47" fmla="*/ 195446 w 361930"/>
                    <a:gd name="connsiteY47" fmla="*/ 124000 h 606792"/>
                    <a:gd name="connsiteX48" fmla="*/ 180911 w 361930"/>
                    <a:gd name="connsiteY48" fmla="*/ 138404 h 606792"/>
                    <a:gd name="connsiteX49" fmla="*/ 166485 w 361930"/>
                    <a:gd name="connsiteY49" fmla="*/ 124000 h 606792"/>
                    <a:gd name="connsiteX50" fmla="*/ 180911 w 361930"/>
                    <a:gd name="connsiteY50" fmla="*/ 0 h 606792"/>
                    <a:gd name="connsiteX51" fmla="*/ 317474 w 361930"/>
                    <a:gd name="connsiteY51" fmla="*/ 136238 h 606792"/>
                    <a:gd name="connsiteX52" fmla="*/ 317474 w 361930"/>
                    <a:gd name="connsiteY52" fmla="*/ 294352 h 606792"/>
                    <a:gd name="connsiteX53" fmla="*/ 180911 w 361930"/>
                    <a:gd name="connsiteY53" fmla="*/ 430590 h 606792"/>
                    <a:gd name="connsiteX54" fmla="*/ 44456 w 361930"/>
                    <a:gd name="connsiteY54" fmla="*/ 294352 h 606792"/>
                    <a:gd name="connsiteX55" fmla="*/ 44456 w 361930"/>
                    <a:gd name="connsiteY55" fmla="*/ 136238 h 606792"/>
                    <a:gd name="connsiteX56" fmla="*/ 180911 w 361930"/>
                    <a:gd name="connsiteY56" fmla="*/ 0 h 60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</a:cxnLst>
                  <a:rect l="l" t="t" r="r" b="b"/>
                  <a:pathLst>
                    <a:path w="361930" h="606792">
                      <a:moveTo>
                        <a:pt x="74394" y="308756"/>
                      </a:moveTo>
                      <a:cubicBezTo>
                        <a:pt x="81444" y="361171"/>
                        <a:pt x="126568" y="401783"/>
                        <a:pt x="180911" y="401783"/>
                      </a:cubicBezTo>
                      <a:cubicBezTo>
                        <a:pt x="235363" y="401783"/>
                        <a:pt x="280378" y="361171"/>
                        <a:pt x="287537" y="308756"/>
                      </a:cubicBezTo>
                      <a:close/>
                      <a:moveTo>
                        <a:pt x="73418" y="245835"/>
                      </a:moveTo>
                      <a:lnTo>
                        <a:pt x="73418" y="279948"/>
                      </a:lnTo>
                      <a:lnTo>
                        <a:pt x="288513" y="279948"/>
                      </a:lnTo>
                      <a:lnTo>
                        <a:pt x="288513" y="245835"/>
                      </a:lnTo>
                      <a:close/>
                      <a:moveTo>
                        <a:pt x="14425" y="196454"/>
                      </a:moveTo>
                      <a:cubicBezTo>
                        <a:pt x="22342" y="196454"/>
                        <a:pt x="28850" y="202952"/>
                        <a:pt x="28850" y="210966"/>
                      </a:cubicBezTo>
                      <a:lnTo>
                        <a:pt x="28850" y="299011"/>
                      </a:lnTo>
                      <a:cubicBezTo>
                        <a:pt x="28850" y="382725"/>
                        <a:pt x="97072" y="450844"/>
                        <a:pt x="180911" y="450844"/>
                      </a:cubicBezTo>
                      <a:cubicBezTo>
                        <a:pt x="264859" y="450844"/>
                        <a:pt x="333080" y="382725"/>
                        <a:pt x="333080" y="299011"/>
                      </a:cubicBezTo>
                      <a:lnTo>
                        <a:pt x="333080" y="210966"/>
                      </a:lnTo>
                      <a:cubicBezTo>
                        <a:pt x="333080" y="202952"/>
                        <a:pt x="339479" y="196454"/>
                        <a:pt x="347505" y="196454"/>
                      </a:cubicBezTo>
                      <a:cubicBezTo>
                        <a:pt x="355531" y="196454"/>
                        <a:pt x="361930" y="202952"/>
                        <a:pt x="361930" y="210966"/>
                      </a:cubicBezTo>
                      <a:lnTo>
                        <a:pt x="361930" y="299011"/>
                      </a:lnTo>
                      <a:cubicBezTo>
                        <a:pt x="361930" y="393771"/>
                        <a:pt x="288503" y="471745"/>
                        <a:pt x="195445" y="479110"/>
                      </a:cubicBezTo>
                      <a:lnTo>
                        <a:pt x="195445" y="577877"/>
                      </a:lnTo>
                      <a:lnTo>
                        <a:pt x="281995" y="577877"/>
                      </a:lnTo>
                      <a:cubicBezTo>
                        <a:pt x="289913" y="577877"/>
                        <a:pt x="296421" y="584375"/>
                        <a:pt x="296421" y="592280"/>
                      </a:cubicBezTo>
                      <a:cubicBezTo>
                        <a:pt x="296421" y="600294"/>
                        <a:pt x="289913" y="606792"/>
                        <a:pt x="281995" y="606792"/>
                      </a:cubicBezTo>
                      <a:lnTo>
                        <a:pt x="79935" y="606792"/>
                      </a:lnTo>
                      <a:cubicBezTo>
                        <a:pt x="72017" y="606792"/>
                        <a:pt x="65510" y="600294"/>
                        <a:pt x="65510" y="592280"/>
                      </a:cubicBezTo>
                      <a:cubicBezTo>
                        <a:pt x="65510" y="584375"/>
                        <a:pt x="72017" y="577877"/>
                        <a:pt x="79935" y="577877"/>
                      </a:cubicBezTo>
                      <a:lnTo>
                        <a:pt x="166486" y="577877"/>
                      </a:lnTo>
                      <a:lnTo>
                        <a:pt x="166486" y="479110"/>
                      </a:lnTo>
                      <a:cubicBezTo>
                        <a:pt x="73427" y="471745"/>
                        <a:pt x="0" y="393771"/>
                        <a:pt x="0" y="299011"/>
                      </a:cubicBezTo>
                      <a:lnTo>
                        <a:pt x="0" y="210966"/>
                      </a:lnTo>
                      <a:cubicBezTo>
                        <a:pt x="0" y="202952"/>
                        <a:pt x="6399" y="196454"/>
                        <a:pt x="14425" y="196454"/>
                      </a:cubicBezTo>
                      <a:close/>
                      <a:moveTo>
                        <a:pt x="166485" y="29890"/>
                      </a:moveTo>
                      <a:cubicBezTo>
                        <a:pt x="152058" y="31839"/>
                        <a:pt x="138608" y="36604"/>
                        <a:pt x="126568" y="43644"/>
                      </a:cubicBezTo>
                      <a:cubicBezTo>
                        <a:pt x="127544" y="45701"/>
                        <a:pt x="128195" y="47867"/>
                        <a:pt x="128195" y="50250"/>
                      </a:cubicBezTo>
                      <a:lnTo>
                        <a:pt x="128195" y="124000"/>
                      </a:lnTo>
                      <a:cubicBezTo>
                        <a:pt x="128195" y="132014"/>
                        <a:pt x="121687" y="138404"/>
                        <a:pt x="113660" y="138404"/>
                      </a:cubicBezTo>
                      <a:cubicBezTo>
                        <a:pt x="105742" y="138404"/>
                        <a:pt x="99233" y="132014"/>
                        <a:pt x="99233" y="124000"/>
                      </a:cubicBezTo>
                      <a:lnTo>
                        <a:pt x="99233" y="66603"/>
                      </a:lnTo>
                      <a:cubicBezTo>
                        <a:pt x="83180" y="85338"/>
                        <a:pt x="73418" y="109705"/>
                        <a:pt x="73418" y="136238"/>
                      </a:cubicBezTo>
                      <a:lnTo>
                        <a:pt x="73418" y="216919"/>
                      </a:lnTo>
                      <a:lnTo>
                        <a:pt x="288513" y="216919"/>
                      </a:lnTo>
                      <a:lnTo>
                        <a:pt x="288513" y="136238"/>
                      </a:lnTo>
                      <a:cubicBezTo>
                        <a:pt x="288513" y="109705"/>
                        <a:pt x="278751" y="85338"/>
                        <a:pt x="262697" y="66603"/>
                      </a:cubicBezTo>
                      <a:lnTo>
                        <a:pt x="262697" y="124000"/>
                      </a:lnTo>
                      <a:cubicBezTo>
                        <a:pt x="262697" y="132014"/>
                        <a:pt x="256189" y="138404"/>
                        <a:pt x="248271" y="138404"/>
                      </a:cubicBezTo>
                      <a:cubicBezTo>
                        <a:pt x="240244" y="138404"/>
                        <a:pt x="233736" y="132014"/>
                        <a:pt x="233736" y="124000"/>
                      </a:cubicBezTo>
                      <a:lnTo>
                        <a:pt x="233736" y="50250"/>
                      </a:lnTo>
                      <a:cubicBezTo>
                        <a:pt x="233736" y="47867"/>
                        <a:pt x="234387" y="45701"/>
                        <a:pt x="235363" y="43644"/>
                      </a:cubicBezTo>
                      <a:cubicBezTo>
                        <a:pt x="223323" y="36604"/>
                        <a:pt x="209872" y="31839"/>
                        <a:pt x="195446" y="29890"/>
                      </a:cubicBezTo>
                      <a:lnTo>
                        <a:pt x="195446" y="124000"/>
                      </a:lnTo>
                      <a:cubicBezTo>
                        <a:pt x="195446" y="132014"/>
                        <a:pt x="188938" y="138404"/>
                        <a:pt x="180911" y="138404"/>
                      </a:cubicBezTo>
                      <a:cubicBezTo>
                        <a:pt x="172993" y="138404"/>
                        <a:pt x="166485" y="132014"/>
                        <a:pt x="166485" y="124000"/>
                      </a:cubicBezTo>
                      <a:close/>
                      <a:moveTo>
                        <a:pt x="180911" y="0"/>
                      </a:moveTo>
                      <a:cubicBezTo>
                        <a:pt x="256189" y="0"/>
                        <a:pt x="317474" y="61080"/>
                        <a:pt x="317474" y="136238"/>
                      </a:cubicBezTo>
                      <a:lnTo>
                        <a:pt x="317474" y="294352"/>
                      </a:lnTo>
                      <a:cubicBezTo>
                        <a:pt x="317474" y="369510"/>
                        <a:pt x="256189" y="430590"/>
                        <a:pt x="180911" y="430590"/>
                      </a:cubicBezTo>
                      <a:cubicBezTo>
                        <a:pt x="105742" y="430590"/>
                        <a:pt x="44456" y="369510"/>
                        <a:pt x="44456" y="294352"/>
                      </a:cubicBezTo>
                      <a:lnTo>
                        <a:pt x="44456" y="136238"/>
                      </a:lnTo>
                      <a:cubicBezTo>
                        <a:pt x="44456" y="61080"/>
                        <a:pt x="105742" y="0"/>
                        <a:pt x="18091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" name="椭圆 2"/>
              <p:cNvSpPr/>
              <p:nvPr/>
            </p:nvSpPr>
            <p:spPr>
              <a:xfrm>
                <a:off x="6049326" y="4519396"/>
                <a:ext cx="517234" cy="49771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9345" y="4519396"/>
              <a:ext cx="472436" cy="472435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/>
          <a:srcRect b="21572"/>
          <a:stretch>
            <a:fillRect/>
          </a:stretch>
        </p:blipFill>
        <p:spPr>
          <a:xfrm>
            <a:off x="6837277" y="2629932"/>
            <a:ext cx="4344069" cy="2480817"/>
          </a:xfrm>
          <a:prstGeom prst="rect">
            <a:avLst/>
          </a:prstGeom>
        </p:spPr>
      </p:pic>
      <p:grpSp>
        <p:nvGrpSpPr>
          <p:cNvPr id="11" name="组 10"/>
          <p:cNvGrpSpPr/>
          <p:nvPr/>
        </p:nvGrpSpPr>
        <p:grpSpPr>
          <a:xfrm>
            <a:off x="8655059" y="2155774"/>
            <a:ext cx="640139" cy="640140"/>
            <a:chOff x="10025359" y="622416"/>
            <a:chExt cx="640139" cy="640140"/>
          </a:xfrm>
        </p:grpSpPr>
        <p:grpSp>
          <p:nvGrpSpPr>
            <p:cNvPr id="10" name="组 9"/>
            <p:cNvGrpSpPr/>
            <p:nvPr/>
          </p:nvGrpSpPr>
          <p:grpSpPr>
            <a:xfrm>
              <a:off x="10025359" y="622416"/>
              <a:ext cx="640139" cy="640140"/>
              <a:chOff x="10025359" y="622416"/>
              <a:chExt cx="640139" cy="640140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10025359" y="622416"/>
                <a:ext cx="640139" cy="64014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</a:ln>
              <a:effectLst>
                <a:outerShdw sx="107000" sy="107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10077429" y="695029"/>
                <a:ext cx="507158" cy="4835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 cstate="hq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2990" y="651632"/>
              <a:ext cx="444875" cy="542914"/>
            </a:xfrm>
            <a:prstGeom prst="rect">
              <a:avLst/>
            </a:prstGeom>
          </p:spPr>
        </p:pic>
      </p:grpSp>
      <p:sp>
        <p:nvSpPr>
          <p:cNvPr id="4" name="文本框 3"/>
          <p:cNvSpPr txBox="1"/>
          <p:nvPr/>
        </p:nvSpPr>
        <p:spPr>
          <a:xfrm>
            <a:off x="2299335" y="5672455"/>
            <a:ext cx="787082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学生因公出国（出境）审批办理流程及注意事项：</a:t>
            </a:r>
            <a:r>
              <a:rPr lang="zh-CN" altLang="en-US" sz="2800" dirty="0">
                <a:solidFill>
                  <a:srgbClr val="FF0000"/>
                </a:solidFill>
              </a:rPr>
              <a:t>http://hr.seiee.sjtu.edu.cn/hr/info/11861.htm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矩形 168"/>
          <p:cNvSpPr/>
          <p:nvPr/>
        </p:nvSpPr>
        <p:spPr>
          <a:xfrm>
            <a:off x="0" y="0"/>
            <a:ext cx="12192000" cy="1650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0" name="矩形 169"/>
          <p:cNvSpPr/>
          <p:nvPr/>
        </p:nvSpPr>
        <p:spPr>
          <a:xfrm>
            <a:off x="169250" y="404312"/>
            <a:ext cx="5366739" cy="1257300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zh-CN" altLang="en-US" sz="8800" b="1" dirty="0">
                <a:solidFill>
                  <a:schemeClr val="bg1"/>
                </a:solidFill>
              </a:rPr>
              <a:t>填写须知</a:t>
            </a:r>
          </a:p>
        </p:txBody>
      </p:sp>
      <p:sp>
        <p:nvSpPr>
          <p:cNvPr id="18" name="椭圆 2"/>
          <p:cNvSpPr/>
          <p:nvPr/>
        </p:nvSpPr>
        <p:spPr>
          <a:xfrm>
            <a:off x="1005001" y="4193763"/>
            <a:ext cx="863372" cy="953568"/>
          </a:xfrm>
          <a:custGeom>
            <a:avLst/>
            <a:gdLst>
              <a:gd name="T0" fmla="*/ 6358 w 6390"/>
              <a:gd name="T1" fmla="*/ 4216 h 7067"/>
              <a:gd name="T2" fmla="*/ 6039 w 6390"/>
              <a:gd name="T3" fmla="*/ 790 h 7067"/>
              <a:gd name="T4" fmla="*/ 5338 w 6390"/>
              <a:gd name="T5" fmla="*/ 85 h 7067"/>
              <a:gd name="T6" fmla="*/ 1695 w 6390"/>
              <a:gd name="T7" fmla="*/ 1251 h 7067"/>
              <a:gd name="T8" fmla="*/ 1134 w 6390"/>
              <a:gd name="T9" fmla="*/ 5906 h 7067"/>
              <a:gd name="T10" fmla="*/ 5801 w 6390"/>
              <a:gd name="T11" fmla="*/ 5455 h 7067"/>
              <a:gd name="T12" fmla="*/ 6059 w 6390"/>
              <a:gd name="T13" fmla="*/ 5161 h 7067"/>
              <a:gd name="T14" fmla="*/ 6358 w 6390"/>
              <a:gd name="T15" fmla="*/ 4216 h 7067"/>
              <a:gd name="T16" fmla="*/ 2399 w 6390"/>
              <a:gd name="T17" fmla="*/ 1598 h 7067"/>
              <a:gd name="T18" fmla="*/ 2997 w 6390"/>
              <a:gd name="T19" fmla="*/ 2196 h 7067"/>
              <a:gd name="T20" fmla="*/ 2399 w 6390"/>
              <a:gd name="T21" fmla="*/ 2794 h 7067"/>
              <a:gd name="T22" fmla="*/ 1800 w 6390"/>
              <a:gd name="T23" fmla="*/ 2196 h 7067"/>
              <a:gd name="T24" fmla="*/ 2399 w 6390"/>
              <a:gd name="T25" fmla="*/ 1598 h 7067"/>
              <a:gd name="T26" fmla="*/ 1647 w 6390"/>
              <a:gd name="T27" fmla="*/ 4555 h 7067"/>
              <a:gd name="T28" fmla="*/ 1049 w 6390"/>
              <a:gd name="T29" fmla="*/ 3957 h 7067"/>
              <a:gd name="T30" fmla="*/ 1647 w 6390"/>
              <a:gd name="T31" fmla="*/ 3359 h 7067"/>
              <a:gd name="T32" fmla="*/ 2246 w 6390"/>
              <a:gd name="T33" fmla="*/ 3957 h 7067"/>
              <a:gd name="T34" fmla="*/ 1647 w 6390"/>
              <a:gd name="T35" fmla="*/ 4555 h 7067"/>
              <a:gd name="T36" fmla="*/ 2688 w 6390"/>
              <a:gd name="T37" fmla="*/ 5994 h 7067"/>
              <a:gd name="T38" fmla="*/ 2090 w 6390"/>
              <a:gd name="T39" fmla="*/ 5396 h 7067"/>
              <a:gd name="T40" fmla="*/ 2688 w 6390"/>
              <a:gd name="T41" fmla="*/ 4798 h 7067"/>
              <a:gd name="T42" fmla="*/ 3286 w 6390"/>
              <a:gd name="T43" fmla="*/ 5396 h 7067"/>
              <a:gd name="T44" fmla="*/ 2688 w 6390"/>
              <a:gd name="T45" fmla="*/ 5994 h 7067"/>
              <a:gd name="T46" fmla="*/ 3544 w 6390"/>
              <a:gd name="T47" fmla="*/ 1168 h 7067"/>
              <a:gd name="T48" fmla="*/ 4142 w 6390"/>
              <a:gd name="T49" fmla="*/ 570 h 7067"/>
              <a:gd name="T50" fmla="*/ 4740 w 6390"/>
              <a:gd name="T51" fmla="*/ 1168 h 7067"/>
              <a:gd name="T52" fmla="*/ 4142 w 6390"/>
              <a:gd name="T53" fmla="*/ 1766 h 7067"/>
              <a:gd name="T54" fmla="*/ 3544 w 6390"/>
              <a:gd name="T55" fmla="*/ 1168 h 7067"/>
              <a:gd name="T56" fmla="*/ 4446 w 6390"/>
              <a:gd name="T57" fmla="*/ 5615 h 7067"/>
              <a:gd name="T58" fmla="*/ 3848 w 6390"/>
              <a:gd name="T59" fmla="*/ 5017 h 7067"/>
              <a:gd name="T60" fmla="*/ 4446 w 6390"/>
              <a:gd name="T61" fmla="*/ 4419 h 7067"/>
              <a:gd name="T62" fmla="*/ 5044 w 6390"/>
              <a:gd name="T63" fmla="*/ 5017 h 7067"/>
              <a:gd name="T64" fmla="*/ 4446 w 6390"/>
              <a:gd name="T65" fmla="*/ 5615 h 70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390" h="7067">
                <a:moveTo>
                  <a:pt x="6358" y="4216"/>
                </a:moveTo>
                <a:lnTo>
                  <a:pt x="6039" y="790"/>
                </a:lnTo>
                <a:cubicBezTo>
                  <a:pt x="6004" y="417"/>
                  <a:pt x="5710" y="121"/>
                  <a:pt x="5338" y="85"/>
                </a:cubicBezTo>
                <a:cubicBezTo>
                  <a:pt x="4473" y="0"/>
                  <a:pt x="2946" y="219"/>
                  <a:pt x="1695" y="1251"/>
                </a:cubicBezTo>
                <a:cubicBezTo>
                  <a:pt x="139" y="2536"/>
                  <a:pt x="0" y="4746"/>
                  <a:pt x="1134" y="5906"/>
                </a:cubicBezTo>
                <a:cubicBezTo>
                  <a:pt x="2267" y="7067"/>
                  <a:pt x="4357" y="6865"/>
                  <a:pt x="5801" y="5455"/>
                </a:cubicBezTo>
                <a:cubicBezTo>
                  <a:pt x="5801" y="5455"/>
                  <a:pt x="5920" y="5323"/>
                  <a:pt x="6059" y="5161"/>
                </a:cubicBezTo>
                <a:cubicBezTo>
                  <a:pt x="6282" y="4899"/>
                  <a:pt x="6390" y="4558"/>
                  <a:pt x="6358" y="4216"/>
                </a:cubicBezTo>
                <a:close/>
                <a:moveTo>
                  <a:pt x="2399" y="1598"/>
                </a:moveTo>
                <a:cubicBezTo>
                  <a:pt x="2729" y="1598"/>
                  <a:pt x="2997" y="1865"/>
                  <a:pt x="2997" y="2196"/>
                </a:cubicBezTo>
                <a:cubicBezTo>
                  <a:pt x="2997" y="2526"/>
                  <a:pt x="2729" y="2794"/>
                  <a:pt x="2399" y="2794"/>
                </a:cubicBezTo>
                <a:cubicBezTo>
                  <a:pt x="2068" y="2794"/>
                  <a:pt x="1800" y="2526"/>
                  <a:pt x="1800" y="2196"/>
                </a:cubicBezTo>
                <a:cubicBezTo>
                  <a:pt x="1800" y="1865"/>
                  <a:pt x="2068" y="1598"/>
                  <a:pt x="2399" y="1598"/>
                </a:cubicBezTo>
                <a:close/>
                <a:moveTo>
                  <a:pt x="1647" y="4555"/>
                </a:moveTo>
                <a:cubicBezTo>
                  <a:pt x="1317" y="4555"/>
                  <a:pt x="1049" y="4288"/>
                  <a:pt x="1049" y="3957"/>
                </a:cubicBezTo>
                <a:cubicBezTo>
                  <a:pt x="1049" y="3627"/>
                  <a:pt x="1317" y="3359"/>
                  <a:pt x="1647" y="3359"/>
                </a:cubicBezTo>
                <a:cubicBezTo>
                  <a:pt x="1978" y="3359"/>
                  <a:pt x="2246" y="3627"/>
                  <a:pt x="2246" y="3957"/>
                </a:cubicBezTo>
                <a:cubicBezTo>
                  <a:pt x="2246" y="4288"/>
                  <a:pt x="1978" y="4555"/>
                  <a:pt x="1647" y="4555"/>
                </a:cubicBezTo>
                <a:close/>
                <a:moveTo>
                  <a:pt x="2688" y="5994"/>
                </a:moveTo>
                <a:cubicBezTo>
                  <a:pt x="2358" y="5994"/>
                  <a:pt x="2090" y="5726"/>
                  <a:pt x="2090" y="5396"/>
                </a:cubicBezTo>
                <a:cubicBezTo>
                  <a:pt x="2090" y="5066"/>
                  <a:pt x="2358" y="4798"/>
                  <a:pt x="2688" y="4798"/>
                </a:cubicBezTo>
                <a:cubicBezTo>
                  <a:pt x="3018" y="4798"/>
                  <a:pt x="3286" y="5066"/>
                  <a:pt x="3286" y="5396"/>
                </a:cubicBezTo>
                <a:cubicBezTo>
                  <a:pt x="3286" y="5726"/>
                  <a:pt x="3018" y="5994"/>
                  <a:pt x="2688" y="5994"/>
                </a:cubicBezTo>
                <a:close/>
                <a:moveTo>
                  <a:pt x="3544" y="1168"/>
                </a:moveTo>
                <a:cubicBezTo>
                  <a:pt x="3544" y="838"/>
                  <a:pt x="3811" y="570"/>
                  <a:pt x="4142" y="570"/>
                </a:cubicBezTo>
                <a:cubicBezTo>
                  <a:pt x="4472" y="570"/>
                  <a:pt x="4740" y="838"/>
                  <a:pt x="4740" y="1168"/>
                </a:cubicBezTo>
                <a:cubicBezTo>
                  <a:pt x="4740" y="1498"/>
                  <a:pt x="4472" y="1766"/>
                  <a:pt x="4142" y="1766"/>
                </a:cubicBezTo>
                <a:cubicBezTo>
                  <a:pt x="3811" y="1766"/>
                  <a:pt x="3544" y="1498"/>
                  <a:pt x="3544" y="1168"/>
                </a:cubicBezTo>
                <a:close/>
                <a:moveTo>
                  <a:pt x="4446" y="5615"/>
                </a:moveTo>
                <a:cubicBezTo>
                  <a:pt x="4115" y="5615"/>
                  <a:pt x="3848" y="5347"/>
                  <a:pt x="3848" y="5017"/>
                </a:cubicBezTo>
                <a:cubicBezTo>
                  <a:pt x="3848" y="4687"/>
                  <a:pt x="4115" y="4419"/>
                  <a:pt x="4446" y="4419"/>
                </a:cubicBezTo>
                <a:cubicBezTo>
                  <a:pt x="4776" y="4419"/>
                  <a:pt x="5044" y="4687"/>
                  <a:pt x="5044" y="5017"/>
                </a:cubicBezTo>
                <a:cubicBezTo>
                  <a:pt x="5044" y="5347"/>
                  <a:pt x="4776" y="5615"/>
                  <a:pt x="4446" y="56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1" name="椭圆 13"/>
          <p:cNvSpPr/>
          <p:nvPr/>
        </p:nvSpPr>
        <p:spPr>
          <a:xfrm>
            <a:off x="3289560" y="4349471"/>
            <a:ext cx="953566" cy="642154"/>
          </a:xfrm>
          <a:custGeom>
            <a:avLst/>
            <a:gdLst>
              <a:gd name="T0" fmla="*/ 255 w 633"/>
              <a:gd name="T1" fmla="*/ 312 h 427"/>
              <a:gd name="T2" fmla="*/ 131 w 633"/>
              <a:gd name="T3" fmla="*/ 312 h 427"/>
              <a:gd name="T4" fmla="*/ 100 w 633"/>
              <a:gd name="T5" fmla="*/ 427 h 427"/>
              <a:gd name="T6" fmla="*/ 0 w 633"/>
              <a:gd name="T7" fmla="*/ 427 h 427"/>
              <a:gd name="T8" fmla="*/ 131 w 633"/>
              <a:gd name="T9" fmla="*/ 0 h 427"/>
              <a:gd name="T10" fmla="*/ 259 w 633"/>
              <a:gd name="T11" fmla="*/ 0 h 427"/>
              <a:gd name="T12" fmla="*/ 370 w 633"/>
              <a:gd name="T13" fmla="*/ 352 h 427"/>
              <a:gd name="T14" fmla="*/ 442 w 633"/>
              <a:gd name="T15" fmla="*/ 120 h 427"/>
              <a:gd name="T16" fmla="*/ 536 w 633"/>
              <a:gd name="T17" fmla="*/ 120 h 427"/>
              <a:gd name="T18" fmla="*/ 633 w 633"/>
              <a:gd name="T19" fmla="*/ 427 h 427"/>
              <a:gd name="T20" fmla="*/ 556 w 633"/>
              <a:gd name="T21" fmla="*/ 427 h 427"/>
              <a:gd name="T22" fmla="*/ 532 w 633"/>
              <a:gd name="T23" fmla="*/ 343 h 427"/>
              <a:gd name="T24" fmla="*/ 442 w 633"/>
              <a:gd name="T25" fmla="*/ 343 h 427"/>
              <a:gd name="T26" fmla="*/ 420 w 633"/>
              <a:gd name="T27" fmla="*/ 427 h 427"/>
              <a:gd name="T28" fmla="*/ 288 w 633"/>
              <a:gd name="T29" fmla="*/ 427 h 427"/>
              <a:gd name="T30" fmla="*/ 255 w 633"/>
              <a:gd name="T31" fmla="*/ 312 h 427"/>
              <a:gd name="T32" fmla="*/ 145 w 633"/>
              <a:gd name="T33" fmla="*/ 243 h 427"/>
              <a:gd name="T34" fmla="*/ 241 w 633"/>
              <a:gd name="T35" fmla="*/ 243 h 427"/>
              <a:gd name="T36" fmla="*/ 214 w 633"/>
              <a:gd name="T37" fmla="*/ 152 h 427"/>
              <a:gd name="T38" fmla="*/ 202 w 633"/>
              <a:gd name="T39" fmla="*/ 111 h 427"/>
              <a:gd name="T40" fmla="*/ 192 w 633"/>
              <a:gd name="T41" fmla="*/ 70 h 427"/>
              <a:gd name="T42" fmla="*/ 191 w 633"/>
              <a:gd name="T43" fmla="*/ 70 h 427"/>
              <a:gd name="T44" fmla="*/ 181 w 633"/>
              <a:gd name="T45" fmla="*/ 111 h 427"/>
              <a:gd name="T46" fmla="*/ 171 w 633"/>
              <a:gd name="T47" fmla="*/ 153 h 427"/>
              <a:gd name="T48" fmla="*/ 145 w 633"/>
              <a:gd name="T49" fmla="*/ 243 h 427"/>
              <a:gd name="T50" fmla="*/ 453 w 633"/>
              <a:gd name="T51" fmla="*/ 293 h 427"/>
              <a:gd name="T52" fmla="*/ 522 w 633"/>
              <a:gd name="T53" fmla="*/ 293 h 427"/>
              <a:gd name="T54" fmla="*/ 502 w 633"/>
              <a:gd name="T55" fmla="*/ 227 h 427"/>
              <a:gd name="T56" fmla="*/ 494 w 633"/>
              <a:gd name="T57" fmla="*/ 197 h 427"/>
              <a:gd name="T58" fmla="*/ 487 w 633"/>
              <a:gd name="T59" fmla="*/ 167 h 427"/>
              <a:gd name="T60" fmla="*/ 486 w 633"/>
              <a:gd name="T61" fmla="*/ 167 h 427"/>
              <a:gd name="T62" fmla="*/ 479 w 633"/>
              <a:gd name="T63" fmla="*/ 197 h 427"/>
              <a:gd name="T64" fmla="*/ 471 w 633"/>
              <a:gd name="T65" fmla="*/ 228 h 427"/>
              <a:gd name="T66" fmla="*/ 453 w 633"/>
              <a:gd name="T67" fmla="*/ 293 h 427"/>
              <a:gd name="T68" fmla="*/ 406 w 633"/>
              <a:gd name="T69" fmla="*/ 0 h 427"/>
              <a:gd name="T70" fmla="*/ 566 w 633"/>
              <a:gd name="T71" fmla="*/ 0 h 427"/>
              <a:gd name="T72" fmla="*/ 486 w 633"/>
              <a:gd name="T73" fmla="*/ 80 h 427"/>
              <a:gd name="T74" fmla="*/ 406 w 633"/>
              <a:gd name="T75" fmla="*/ 0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33" h="427">
                <a:moveTo>
                  <a:pt x="255" y="312"/>
                </a:moveTo>
                <a:lnTo>
                  <a:pt x="131" y="312"/>
                </a:lnTo>
                <a:lnTo>
                  <a:pt x="100" y="427"/>
                </a:lnTo>
                <a:lnTo>
                  <a:pt x="0" y="427"/>
                </a:lnTo>
                <a:lnTo>
                  <a:pt x="131" y="0"/>
                </a:lnTo>
                <a:lnTo>
                  <a:pt x="259" y="0"/>
                </a:lnTo>
                <a:lnTo>
                  <a:pt x="370" y="352"/>
                </a:lnTo>
                <a:lnTo>
                  <a:pt x="442" y="120"/>
                </a:lnTo>
                <a:lnTo>
                  <a:pt x="536" y="120"/>
                </a:lnTo>
                <a:lnTo>
                  <a:pt x="633" y="427"/>
                </a:lnTo>
                <a:lnTo>
                  <a:pt x="556" y="427"/>
                </a:lnTo>
                <a:lnTo>
                  <a:pt x="532" y="343"/>
                </a:lnTo>
                <a:lnTo>
                  <a:pt x="442" y="343"/>
                </a:lnTo>
                <a:lnTo>
                  <a:pt x="420" y="427"/>
                </a:lnTo>
                <a:lnTo>
                  <a:pt x="288" y="427"/>
                </a:lnTo>
                <a:lnTo>
                  <a:pt x="255" y="312"/>
                </a:lnTo>
                <a:close/>
                <a:moveTo>
                  <a:pt x="145" y="243"/>
                </a:moveTo>
                <a:lnTo>
                  <a:pt x="241" y="243"/>
                </a:lnTo>
                <a:lnTo>
                  <a:pt x="214" y="152"/>
                </a:lnTo>
                <a:lnTo>
                  <a:pt x="202" y="111"/>
                </a:lnTo>
                <a:lnTo>
                  <a:pt x="192" y="70"/>
                </a:lnTo>
                <a:lnTo>
                  <a:pt x="191" y="70"/>
                </a:lnTo>
                <a:lnTo>
                  <a:pt x="181" y="111"/>
                </a:lnTo>
                <a:lnTo>
                  <a:pt x="171" y="153"/>
                </a:lnTo>
                <a:lnTo>
                  <a:pt x="145" y="243"/>
                </a:lnTo>
                <a:close/>
                <a:moveTo>
                  <a:pt x="453" y="293"/>
                </a:moveTo>
                <a:lnTo>
                  <a:pt x="522" y="293"/>
                </a:lnTo>
                <a:lnTo>
                  <a:pt x="502" y="227"/>
                </a:lnTo>
                <a:lnTo>
                  <a:pt x="494" y="197"/>
                </a:lnTo>
                <a:lnTo>
                  <a:pt x="487" y="167"/>
                </a:lnTo>
                <a:lnTo>
                  <a:pt x="486" y="167"/>
                </a:lnTo>
                <a:lnTo>
                  <a:pt x="479" y="197"/>
                </a:lnTo>
                <a:lnTo>
                  <a:pt x="471" y="228"/>
                </a:lnTo>
                <a:lnTo>
                  <a:pt x="453" y="293"/>
                </a:lnTo>
                <a:close/>
                <a:moveTo>
                  <a:pt x="406" y="0"/>
                </a:moveTo>
                <a:lnTo>
                  <a:pt x="566" y="0"/>
                </a:lnTo>
                <a:lnTo>
                  <a:pt x="486" y="80"/>
                </a:lnTo>
                <a:lnTo>
                  <a:pt x="40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2" name="椭圆 14"/>
          <p:cNvSpPr/>
          <p:nvPr/>
        </p:nvSpPr>
        <p:spPr>
          <a:xfrm>
            <a:off x="5619216" y="4292653"/>
            <a:ext cx="953566" cy="755788"/>
          </a:xfrm>
          <a:custGeom>
            <a:avLst/>
            <a:gdLst>
              <a:gd name="connsiteX0" fmla="*/ 459245 w 607639"/>
              <a:gd name="connsiteY0" fmla="*/ 276616 h 481609"/>
              <a:gd name="connsiteX1" fmla="*/ 565794 w 607639"/>
              <a:gd name="connsiteY1" fmla="*/ 345419 h 481609"/>
              <a:gd name="connsiteX2" fmla="*/ 555557 w 607639"/>
              <a:gd name="connsiteY2" fmla="*/ 361153 h 481609"/>
              <a:gd name="connsiteX3" fmla="*/ 449008 w 607639"/>
              <a:gd name="connsiteY3" fmla="*/ 292350 h 481609"/>
              <a:gd name="connsiteX4" fmla="*/ 264885 w 607639"/>
              <a:gd name="connsiteY4" fmla="*/ 270266 h 481609"/>
              <a:gd name="connsiteX5" fmla="*/ 459099 w 607639"/>
              <a:gd name="connsiteY5" fmla="*/ 389127 h 481609"/>
              <a:gd name="connsiteX6" fmla="*/ 449308 w 607639"/>
              <a:gd name="connsiteY6" fmla="*/ 405117 h 481609"/>
              <a:gd name="connsiteX7" fmla="*/ 255094 w 607639"/>
              <a:gd name="connsiteY7" fmla="*/ 286256 h 481609"/>
              <a:gd name="connsiteX8" fmla="*/ 46997 w 607639"/>
              <a:gd name="connsiteY8" fmla="*/ 262715 h 481609"/>
              <a:gd name="connsiteX9" fmla="*/ 90818 w 607639"/>
              <a:gd name="connsiteY9" fmla="*/ 262715 h 481609"/>
              <a:gd name="connsiteX10" fmla="*/ 90818 w 607639"/>
              <a:gd name="connsiteY10" fmla="*/ 281415 h 481609"/>
              <a:gd name="connsiteX11" fmla="*/ 46997 w 607639"/>
              <a:gd name="connsiteY11" fmla="*/ 281415 h 481609"/>
              <a:gd name="connsiteX12" fmla="*/ 260073 w 607639"/>
              <a:gd name="connsiteY12" fmla="*/ 233117 h 481609"/>
              <a:gd name="connsiteX13" fmla="*/ 18780 w 607639"/>
              <a:gd name="connsiteY13" fmla="*/ 389713 h 481609"/>
              <a:gd name="connsiteX14" fmla="*/ 18780 w 607639"/>
              <a:gd name="connsiteY14" fmla="*/ 462857 h 481609"/>
              <a:gd name="connsiteX15" fmla="*/ 588859 w 607639"/>
              <a:gd name="connsiteY15" fmla="*/ 462857 h 481609"/>
              <a:gd name="connsiteX16" fmla="*/ 588859 w 607639"/>
              <a:gd name="connsiteY16" fmla="*/ 433706 h 481609"/>
              <a:gd name="connsiteX17" fmla="*/ 379696 w 607639"/>
              <a:gd name="connsiteY17" fmla="*/ 306083 h 481609"/>
              <a:gd name="connsiteX18" fmla="*/ 473953 w 607639"/>
              <a:gd name="connsiteY18" fmla="*/ 227607 h 481609"/>
              <a:gd name="connsiteX19" fmla="*/ 399812 w 607639"/>
              <a:gd name="connsiteY19" fmla="*/ 296395 h 481609"/>
              <a:gd name="connsiteX20" fmla="*/ 588859 w 607639"/>
              <a:gd name="connsiteY20" fmla="*/ 411665 h 481609"/>
              <a:gd name="connsiteX21" fmla="*/ 588859 w 607639"/>
              <a:gd name="connsiteY21" fmla="*/ 302172 h 481609"/>
              <a:gd name="connsiteX22" fmla="*/ 109659 w 607639"/>
              <a:gd name="connsiteY22" fmla="*/ 212614 h 481609"/>
              <a:gd name="connsiteX23" fmla="*/ 153410 w 607639"/>
              <a:gd name="connsiteY23" fmla="*/ 212614 h 481609"/>
              <a:gd name="connsiteX24" fmla="*/ 153410 w 607639"/>
              <a:gd name="connsiteY24" fmla="*/ 231384 h 481609"/>
              <a:gd name="connsiteX25" fmla="*/ 109659 w 607639"/>
              <a:gd name="connsiteY25" fmla="*/ 231384 h 481609"/>
              <a:gd name="connsiteX26" fmla="*/ 460439 w 607639"/>
              <a:gd name="connsiteY26" fmla="*/ 137532 h 481609"/>
              <a:gd name="connsiteX27" fmla="*/ 504190 w 607639"/>
              <a:gd name="connsiteY27" fmla="*/ 137532 h 481609"/>
              <a:gd name="connsiteX28" fmla="*/ 504190 w 607639"/>
              <a:gd name="connsiteY28" fmla="*/ 156302 h 481609"/>
              <a:gd name="connsiteX29" fmla="*/ 460439 w 607639"/>
              <a:gd name="connsiteY29" fmla="*/ 156302 h 481609"/>
              <a:gd name="connsiteX30" fmla="*/ 523102 w 607639"/>
              <a:gd name="connsiteY30" fmla="*/ 100062 h 481609"/>
              <a:gd name="connsiteX31" fmla="*/ 566853 w 607639"/>
              <a:gd name="connsiteY31" fmla="*/ 100062 h 481609"/>
              <a:gd name="connsiteX32" fmla="*/ 566853 w 607639"/>
              <a:gd name="connsiteY32" fmla="*/ 118832 h 481609"/>
              <a:gd name="connsiteX33" fmla="*/ 523102 w 607639"/>
              <a:gd name="connsiteY33" fmla="*/ 118832 h 481609"/>
              <a:gd name="connsiteX34" fmla="*/ 134661 w 607639"/>
              <a:gd name="connsiteY34" fmla="*/ 87492 h 481609"/>
              <a:gd name="connsiteX35" fmla="*/ 113212 w 607639"/>
              <a:gd name="connsiteY35" fmla="*/ 105097 h 481609"/>
              <a:gd name="connsiteX36" fmla="*/ 110810 w 607639"/>
              <a:gd name="connsiteY36" fmla="*/ 117190 h 481609"/>
              <a:gd name="connsiteX37" fmla="*/ 101643 w 607639"/>
              <a:gd name="connsiteY37" fmla="*/ 112566 h 481609"/>
              <a:gd name="connsiteX38" fmla="*/ 81440 w 607639"/>
              <a:gd name="connsiteY38" fmla="*/ 134439 h 481609"/>
              <a:gd name="connsiteX39" fmla="*/ 103334 w 607639"/>
              <a:gd name="connsiteY39" fmla="*/ 156312 h 481609"/>
              <a:gd name="connsiteX40" fmla="*/ 184766 w 607639"/>
              <a:gd name="connsiteY40" fmla="*/ 156312 h 481609"/>
              <a:gd name="connsiteX41" fmla="*/ 206660 w 607639"/>
              <a:gd name="connsiteY41" fmla="*/ 134439 h 481609"/>
              <a:gd name="connsiteX42" fmla="*/ 184766 w 607639"/>
              <a:gd name="connsiteY42" fmla="*/ 112566 h 481609"/>
              <a:gd name="connsiteX43" fmla="*/ 171595 w 607639"/>
              <a:gd name="connsiteY43" fmla="*/ 117101 h 481609"/>
              <a:gd name="connsiteX44" fmla="*/ 156554 w 607639"/>
              <a:gd name="connsiteY44" fmla="*/ 128126 h 481609"/>
              <a:gd name="connsiteX45" fmla="*/ 156554 w 607639"/>
              <a:gd name="connsiteY45" fmla="*/ 109365 h 481609"/>
              <a:gd name="connsiteX46" fmla="*/ 134661 w 607639"/>
              <a:gd name="connsiteY46" fmla="*/ 87492 h 481609"/>
              <a:gd name="connsiteX47" fmla="*/ 363315 w 607639"/>
              <a:gd name="connsiteY47" fmla="*/ 68782 h 481609"/>
              <a:gd name="connsiteX48" fmla="*/ 306985 w 607639"/>
              <a:gd name="connsiteY48" fmla="*/ 125033 h 481609"/>
              <a:gd name="connsiteX49" fmla="*/ 363315 w 607639"/>
              <a:gd name="connsiteY49" fmla="*/ 181373 h 481609"/>
              <a:gd name="connsiteX50" fmla="*/ 419646 w 607639"/>
              <a:gd name="connsiteY50" fmla="*/ 125033 h 481609"/>
              <a:gd name="connsiteX51" fmla="*/ 363315 w 607639"/>
              <a:gd name="connsiteY51" fmla="*/ 68782 h 481609"/>
              <a:gd name="connsiteX52" fmla="*/ 134661 w 607639"/>
              <a:gd name="connsiteY52" fmla="*/ 68731 h 481609"/>
              <a:gd name="connsiteX53" fmla="*/ 172930 w 607639"/>
              <a:gd name="connsiteY53" fmla="*/ 95583 h 481609"/>
              <a:gd name="connsiteX54" fmla="*/ 184766 w 607639"/>
              <a:gd name="connsiteY54" fmla="*/ 93716 h 481609"/>
              <a:gd name="connsiteX55" fmla="*/ 225527 w 607639"/>
              <a:gd name="connsiteY55" fmla="*/ 134439 h 481609"/>
              <a:gd name="connsiteX56" fmla="*/ 184766 w 607639"/>
              <a:gd name="connsiteY56" fmla="*/ 175073 h 481609"/>
              <a:gd name="connsiteX57" fmla="*/ 103334 w 607639"/>
              <a:gd name="connsiteY57" fmla="*/ 175073 h 481609"/>
              <a:gd name="connsiteX58" fmla="*/ 62662 w 607639"/>
              <a:gd name="connsiteY58" fmla="*/ 134439 h 481609"/>
              <a:gd name="connsiteX59" fmla="*/ 96926 w 607639"/>
              <a:gd name="connsiteY59" fmla="*/ 94250 h 481609"/>
              <a:gd name="connsiteX60" fmla="*/ 134661 w 607639"/>
              <a:gd name="connsiteY60" fmla="*/ 68731 h 481609"/>
              <a:gd name="connsiteX61" fmla="*/ 234912 w 607639"/>
              <a:gd name="connsiteY61" fmla="*/ 62521 h 481609"/>
              <a:gd name="connsiteX62" fmla="*/ 278733 w 607639"/>
              <a:gd name="connsiteY62" fmla="*/ 62521 h 481609"/>
              <a:gd name="connsiteX63" fmla="*/ 278733 w 607639"/>
              <a:gd name="connsiteY63" fmla="*/ 81291 h 481609"/>
              <a:gd name="connsiteX64" fmla="*/ 234912 w 607639"/>
              <a:gd name="connsiteY64" fmla="*/ 81291 h 481609"/>
              <a:gd name="connsiteX65" fmla="*/ 491771 w 607639"/>
              <a:gd name="connsiteY65" fmla="*/ 56241 h 481609"/>
              <a:gd name="connsiteX66" fmla="*/ 535522 w 607639"/>
              <a:gd name="connsiteY66" fmla="*/ 56241 h 481609"/>
              <a:gd name="connsiteX67" fmla="*/ 535522 w 607639"/>
              <a:gd name="connsiteY67" fmla="*/ 75011 h 481609"/>
              <a:gd name="connsiteX68" fmla="*/ 491771 w 607639"/>
              <a:gd name="connsiteY68" fmla="*/ 75011 h 481609"/>
              <a:gd name="connsiteX69" fmla="*/ 46997 w 607639"/>
              <a:gd name="connsiteY69" fmla="*/ 50031 h 481609"/>
              <a:gd name="connsiteX70" fmla="*/ 90818 w 607639"/>
              <a:gd name="connsiteY70" fmla="*/ 50031 h 481609"/>
              <a:gd name="connsiteX71" fmla="*/ 90818 w 607639"/>
              <a:gd name="connsiteY71" fmla="*/ 68731 h 481609"/>
              <a:gd name="connsiteX72" fmla="*/ 46997 w 607639"/>
              <a:gd name="connsiteY72" fmla="*/ 68731 h 481609"/>
              <a:gd name="connsiteX73" fmla="*/ 363315 w 607639"/>
              <a:gd name="connsiteY73" fmla="*/ 50031 h 481609"/>
              <a:gd name="connsiteX74" fmla="*/ 438423 w 607639"/>
              <a:gd name="connsiteY74" fmla="*/ 125033 h 481609"/>
              <a:gd name="connsiteX75" fmla="*/ 363315 w 607639"/>
              <a:gd name="connsiteY75" fmla="*/ 200124 h 481609"/>
              <a:gd name="connsiteX76" fmla="*/ 288119 w 607639"/>
              <a:gd name="connsiteY76" fmla="*/ 125033 h 481609"/>
              <a:gd name="connsiteX77" fmla="*/ 363315 w 607639"/>
              <a:gd name="connsiteY77" fmla="*/ 50031 h 481609"/>
              <a:gd name="connsiteX78" fmla="*/ 18780 w 607639"/>
              <a:gd name="connsiteY78" fmla="*/ 18752 h 481609"/>
              <a:gd name="connsiteX79" fmla="*/ 18780 w 607639"/>
              <a:gd name="connsiteY79" fmla="*/ 367406 h 481609"/>
              <a:gd name="connsiteX80" fmla="*/ 259806 w 607639"/>
              <a:gd name="connsiteY80" fmla="*/ 210898 h 481609"/>
              <a:gd name="connsiteX81" fmla="*/ 383168 w 607639"/>
              <a:gd name="connsiteY81" fmla="*/ 286175 h 481609"/>
              <a:gd name="connsiteX82" fmla="*/ 471906 w 607639"/>
              <a:gd name="connsiteY82" fmla="*/ 203877 h 481609"/>
              <a:gd name="connsiteX83" fmla="*/ 588859 w 607639"/>
              <a:gd name="connsiteY83" fmla="*/ 279776 h 481609"/>
              <a:gd name="connsiteX84" fmla="*/ 588859 w 607639"/>
              <a:gd name="connsiteY84" fmla="*/ 18752 h 481609"/>
              <a:gd name="connsiteX85" fmla="*/ 0 w 607639"/>
              <a:gd name="connsiteY85" fmla="*/ 0 h 481609"/>
              <a:gd name="connsiteX86" fmla="*/ 607639 w 607639"/>
              <a:gd name="connsiteY86" fmla="*/ 0 h 481609"/>
              <a:gd name="connsiteX87" fmla="*/ 607639 w 607639"/>
              <a:gd name="connsiteY87" fmla="*/ 481609 h 481609"/>
              <a:gd name="connsiteX88" fmla="*/ 0 w 607639"/>
              <a:gd name="connsiteY88" fmla="*/ 481609 h 481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607639" h="481609">
                <a:moveTo>
                  <a:pt x="459245" y="276616"/>
                </a:moveTo>
                <a:lnTo>
                  <a:pt x="565794" y="345419"/>
                </a:lnTo>
                <a:lnTo>
                  <a:pt x="555557" y="361153"/>
                </a:lnTo>
                <a:lnTo>
                  <a:pt x="449008" y="292350"/>
                </a:lnTo>
                <a:close/>
                <a:moveTo>
                  <a:pt x="264885" y="270266"/>
                </a:moveTo>
                <a:lnTo>
                  <a:pt x="459099" y="389127"/>
                </a:lnTo>
                <a:lnTo>
                  <a:pt x="449308" y="405117"/>
                </a:lnTo>
                <a:lnTo>
                  <a:pt x="255094" y="286256"/>
                </a:lnTo>
                <a:close/>
                <a:moveTo>
                  <a:pt x="46997" y="262715"/>
                </a:moveTo>
                <a:lnTo>
                  <a:pt x="90818" y="262715"/>
                </a:lnTo>
                <a:lnTo>
                  <a:pt x="90818" y="281415"/>
                </a:lnTo>
                <a:lnTo>
                  <a:pt x="46997" y="281415"/>
                </a:lnTo>
                <a:close/>
                <a:moveTo>
                  <a:pt x="260073" y="233117"/>
                </a:moveTo>
                <a:lnTo>
                  <a:pt x="18780" y="389713"/>
                </a:lnTo>
                <a:lnTo>
                  <a:pt x="18780" y="462857"/>
                </a:lnTo>
                <a:lnTo>
                  <a:pt x="588859" y="462857"/>
                </a:lnTo>
                <a:lnTo>
                  <a:pt x="588859" y="433706"/>
                </a:lnTo>
                <a:lnTo>
                  <a:pt x="379696" y="306083"/>
                </a:lnTo>
                <a:close/>
                <a:moveTo>
                  <a:pt x="473953" y="227607"/>
                </a:moveTo>
                <a:lnTo>
                  <a:pt x="399812" y="296395"/>
                </a:lnTo>
                <a:lnTo>
                  <a:pt x="588859" y="411665"/>
                </a:lnTo>
                <a:lnTo>
                  <a:pt x="588859" y="302172"/>
                </a:lnTo>
                <a:close/>
                <a:moveTo>
                  <a:pt x="109659" y="212614"/>
                </a:moveTo>
                <a:lnTo>
                  <a:pt x="153410" y="212614"/>
                </a:lnTo>
                <a:lnTo>
                  <a:pt x="153410" y="231384"/>
                </a:lnTo>
                <a:lnTo>
                  <a:pt x="109659" y="231384"/>
                </a:lnTo>
                <a:close/>
                <a:moveTo>
                  <a:pt x="460439" y="137532"/>
                </a:moveTo>
                <a:lnTo>
                  <a:pt x="504190" y="137532"/>
                </a:lnTo>
                <a:lnTo>
                  <a:pt x="504190" y="156302"/>
                </a:lnTo>
                <a:lnTo>
                  <a:pt x="460439" y="156302"/>
                </a:lnTo>
                <a:close/>
                <a:moveTo>
                  <a:pt x="523102" y="100062"/>
                </a:moveTo>
                <a:lnTo>
                  <a:pt x="566853" y="100062"/>
                </a:lnTo>
                <a:lnTo>
                  <a:pt x="566853" y="118832"/>
                </a:lnTo>
                <a:lnTo>
                  <a:pt x="523102" y="118832"/>
                </a:lnTo>
                <a:close/>
                <a:moveTo>
                  <a:pt x="134661" y="87492"/>
                </a:moveTo>
                <a:cubicBezTo>
                  <a:pt x="124248" y="87492"/>
                  <a:pt x="115259" y="94872"/>
                  <a:pt x="113212" y="105097"/>
                </a:cubicBezTo>
                <a:lnTo>
                  <a:pt x="110810" y="117190"/>
                </a:lnTo>
                <a:lnTo>
                  <a:pt x="101643" y="112566"/>
                </a:lnTo>
                <a:cubicBezTo>
                  <a:pt x="90340" y="113455"/>
                  <a:pt x="81440" y="122969"/>
                  <a:pt x="81440" y="134439"/>
                </a:cubicBezTo>
                <a:cubicBezTo>
                  <a:pt x="81440" y="146531"/>
                  <a:pt x="91230" y="156312"/>
                  <a:pt x="103334" y="156312"/>
                </a:cubicBezTo>
                <a:lnTo>
                  <a:pt x="184766" y="156312"/>
                </a:lnTo>
                <a:cubicBezTo>
                  <a:pt x="196870" y="156312"/>
                  <a:pt x="206660" y="146531"/>
                  <a:pt x="206660" y="134439"/>
                </a:cubicBezTo>
                <a:cubicBezTo>
                  <a:pt x="206660" y="122347"/>
                  <a:pt x="196870" y="112566"/>
                  <a:pt x="184766" y="112566"/>
                </a:cubicBezTo>
                <a:cubicBezTo>
                  <a:pt x="180138" y="112566"/>
                  <a:pt x="175689" y="114078"/>
                  <a:pt x="171595" y="117101"/>
                </a:cubicBezTo>
                <a:lnTo>
                  <a:pt x="156554" y="128126"/>
                </a:lnTo>
                <a:lnTo>
                  <a:pt x="156554" y="109365"/>
                </a:lnTo>
                <a:cubicBezTo>
                  <a:pt x="156554" y="97362"/>
                  <a:pt x="146764" y="87492"/>
                  <a:pt x="134661" y="87492"/>
                </a:cubicBezTo>
                <a:close/>
                <a:moveTo>
                  <a:pt x="363315" y="68782"/>
                </a:moveTo>
                <a:cubicBezTo>
                  <a:pt x="332258" y="68782"/>
                  <a:pt x="306985" y="94019"/>
                  <a:pt x="306985" y="125033"/>
                </a:cubicBezTo>
                <a:cubicBezTo>
                  <a:pt x="306985" y="156136"/>
                  <a:pt x="332258" y="181373"/>
                  <a:pt x="363315" y="181373"/>
                </a:cubicBezTo>
                <a:cubicBezTo>
                  <a:pt x="394373" y="181373"/>
                  <a:pt x="419646" y="156136"/>
                  <a:pt x="419646" y="125033"/>
                </a:cubicBezTo>
                <a:cubicBezTo>
                  <a:pt x="419646" y="94019"/>
                  <a:pt x="394373" y="68782"/>
                  <a:pt x="363315" y="68782"/>
                </a:cubicBezTo>
                <a:close/>
                <a:moveTo>
                  <a:pt x="134661" y="68731"/>
                </a:moveTo>
                <a:cubicBezTo>
                  <a:pt x="152282" y="68731"/>
                  <a:pt x="167323" y="79934"/>
                  <a:pt x="172930" y="95583"/>
                </a:cubicBezTo>
                <a:cubicBezTo>
                  <a:pt x="176756" y="94338"/>
                  <a:pt x="180761" y="93716"/>
                  <a:pt x="184766" y="93716"/>
                </a:cubicBezTo>
                <a:cubicBezTo>
                  <a:pt x="207194" y="93716"/>
                  <a:pt x="225527" y="112032"/>
                  <a:pt x="225527" y="134439"/>
                </a:cubicBezTo>
                <a:cubicBezTo>
                  <a:pt x="225527" y="156845"/>
                  <a:pt x="207194" y="175073"/>
                  <a:pt x="184766" y="175073"/>
                </a:cubicBezTo>
                <a:lnTo>
                  <a:pt x="103334" y="175073"/>
                </a:lnTo>
                <a:cubicBezTo>
                  <a:pt x="80906" y="175073"/>
                  <a:pt x="62662" y="156845"/>
                  <a:pt x="62662" y="134439"/>
                </a:cubicBezTo>
                <a:cubicBezTo>
                  <a:pt x="62662" y="114166"/>
                  <a:pt x="77525" y="97362"/>
                  <a:pt x="96926" y="94250"/>
                </a:cubicBezTo>
                <a:cubicBezTo>
                  <a:pt x="102978" y="79134"/>
                  <a:pt x="117840" y="68731"/>
                  <a:pt x="134661" y="68731"/>
                </a:cubicBezTo>
                <a:close/>
                <a:moveTo>
                  <a:pt x="234912" y="62521"/>
                </a:moveTo>
                <a:lnTo>
                  <a:pt x="278733" y="62521"/>
                </a:lnTo>
                <a:lnTo>
                  <a:pt x="278733" y="81291"/>
                </a:lnTo>
                <a:lnTo>
                  <a:pt x="234912" y="81291"/>
                </a:lnTo>
                <a:close/>
                <a:moveTo>
                  <a:pt x="491771" y="56241"/>
                </a:moveTo>
                <a:lnTo>
                  <a:pt x="535522" y="56241"/>
                </a:lnTo>
                <a:lnTo>
                  <a:pt x="535522" y="75011"/>
                </a:lnTo>
                <a:lnTo>
                  <a:pt x="491771" y="75011"/>
                </a:lnTo>
                <a:close/>
                <a:moveTo>
                  <a:pt x="46997" y="50031"/>
                </a:moveTo>
                <a:lnTo>
                  <a:pt x="90818" y="50031"/>
                </a:lnTo>
                <a:lnTo>
                  <a:pt x="90818" y="68731"/>
                </a:lnTo>
                <a:lnTo>
                  <a:pt x="46997" y="68731"/>
                </a:lnTo>
                <a:close/>
                <a:moveTo>
                  <a:pt x="363315" y="50031"/>
                </a:moveTo>
                <a:cubicBezTo>
                  <a:pt x="404785" y="50031"/>
                  <a:pt x="438423" y="83711"/>
                  <a:pt x="438423" y="125033"/>
                </a:cubicBezTo>
                <a:cubicBezTo>
                  <a:pt x="438423" y="166444"/>
                  <a:pt x="404785" y="200124"/>
                  <a:pt x="363315" y="200124"/>
                </a:cubicBezTo>
                <a:cubicBezTo>
                  <a:pt x="321846" y="200124"/>
                  <a:pt x="288119" y="166444"/>
                  <a:pt x="288119" y="125033"/>
                </a:cubicBezTo>
                <a:cubicBezTo>
                  <a:pt x="288119" y="83711"/>
                  <a:pt x="321846" y="50031"/>
                  <a:pt x="363315" y="50031"/>
                </a:cubicBezTo>
                <a:close/>
                <a:moveTo>
                  <a:pt x="18780" y="18752"/>
                </a:moveTo>
                <a:lnTo>
                  <a:pt x="18780" y="367406"/>
                </a:lnTo>
                <a:lnTo>
                  <a:pt x="259806" y="210898"/>
                </a:lnTo>
                <a:lnTo>
                  <a:pt x="383168" y="286175"/>
                </a:lnTo>
                <a:lnTo>
                  <a:pt x="471906" y="203877"/>
                </a:lnTo>
                <a:lnTo>
                  <a:pt x="588859" y="279776"/>
                </a:lnTo>
                <a:lnTo>
                  <a:pt x="588859" y="18752"/>
                </a:lnTo>
                <a:close/>
                <a:moveTo>
                  <a:pt x="0" y="0"/>
                </a:moveTo>
                <a:lnTo>
                  <a:pt x="607639" y="0"/>
                </a:lnTo>
                <a:lnTo>
                  <a:pt x="607639" y="481609"/>
                </a:lnTo>
                <a:lnTo>
                  <a:pt x="0" y="481609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3" name="椭圆 15"/>
          <p:cNvSpPr/>
          <p:nvPr/>
        </p:nvSpPr>
        <p:spPr>
          <a:xfrm>
            <a:off x="7948871" y="4203483"/>
            <a:ext cx="953568" cy="934128"/>
          </a:xfrm>
          <a:custGeom>
            <a:avLst/>
            <a:gdLst>
              <a:gd name="connsiteX0" fmla="*/ 511598 w 567691"/>
              <a:gd name="connsiteY0" fmla="*/ 416712 h 556118"/>
              <a:gd name="connsiteX1" fmla="*/ 529020 w 567691"/>
              <a:gd name="connsiteY1" fmla="*/ 418504 h 556118"/>
              <a:gd name="connsiteX2" fmla="*/ 554883 w 567691"/>
              <a:gd name="connsiteY2" fmla="*/ 448604 h 556118"/>
              <a:gd name="connsiteX3" fmla="*/ 523272 w 567691"/>
              <a:gd name="connsiteY3" fmla="*/ 474404 h 556118"/>
              <a:gd name="connsiteX4" fmla="*/ 458614 w 567691"/>
              <a:gd name="connsiteY4" fmla="*/ 472970 h 556118"/>
              <a:gd name="connsiteX5" fmla="*/ 395393 w 567691"/>
              <a:gd name="connsiteY5" fmla="*/ 546070 h 556118"/>
              <a:gd name="connsiteX6" fmla="*/ 388209 w 567691"/>
              <a:gd name="connsiteY6" fmla="*/ 548937 h 556118"/>
              <a:gd name="connsiteX7" fmla="*/ 385335 w 567691"/>
              <a:gd name="connsiteY7" fmla="*/ 543203 h 556118"/>
              <a:gd name="connsiteX8" fmla="*/ 458614 w 567691"/>
              <a:gd name="connsiteY8" fmla="*/ 429971 h 556118"/>
              <a:gd name="connsiteX9" fmla="*/ 511598 w 567691"/>
              <a:gd name="connsiteY9" fmla="*/ 416712 h 556118"/>
              <a:gd name="connsiteX10" fmla="*/ 57273 w 567691"/>
              <a:gd name="connsiteY10" fmla="*/ 382543 h 556118"/>
              <a:gd name="connsiteX11" fmla="*/ 144252 w 567691"/>
              <a:gd name="connsiteY11" fmla="*/ 401292 h 556118"/>
              <a:gd name="connsiteX12" fmla="*/ 250447 w 567691"/>
              <a:gd name="connsiteY12" fmla="*/ 550384 h 556118"/>
              <a:gd name="connsiteX13" fmla="*/ 244707 w 567691"/>
              <a:gd name="connsiteY13" fmla="*/ 556118 h 556118"/>
              <a:gd name="connsiteX14" fmla="*/ 238966 w 567691"/>
              <a:gd name="connsiteY14" fmla="*/ 551817 h 556118"/>
              <a:gd name="connsiteX15" fmla="*/ 151427 w 567691"/>
              <a:gd name="connsiteY15" fmla="*/ 447166 h 556118"/>
              <a:gd name="connsiteX16" fmla="*/ 56713 w 567691"/>
              <a:gd name="connsiteY16" fmla="*/ 438565 h 556118"/>
              <a:gd name="connsiteX17" fmla="*/ 25141 w 567691"/>
              <a:gd name="connsiteY17" fmla="*/ 415627 h 556118"/>
              <a:gd name="connsiteX18" fmla="*/ 48102 w 567691"/>
              <a:gd name="connsiteY18" fmla="*/ 382655 h 556118"/>
              <a:gd name="connsiteX19" fmla="*/ 57273 w 567691"/>
              <a:gd name="connsiteY19" fmla="*/ 382543 h 556118"/>
              <a:gd name="connsiteX20" fmla="*/ 536112 w 567691"/>
              <a:gd name="connsiteY20" fmla="*/ 321164 h 556118"/>
              <a:gd name="connsiteX21" fmla="*/ 538983 w 567691"/>
              <a:gd name="connsiteY21" fmla="*/ 325458 h 556118"/>
              <a:gd name="connsiteX22" fmla="*/ 546162 w 567691"/>
              <a:gd name="connsiteY22" fmla="*/ 348361 h 556118"/>
              <a:gd name="connsiteX23" fmla="*/ 563391 w 567691"/>
              <a:gd name="connsiteY23" fmla="*/ 364107 h 556118"/>
              <a:gd name="connsiteX24" fmla="*/ 564827 w 567691"/>
              <a:gd name="connsiteY24" fmla="*/ 368401 h 556118"/>
              <a:gd name="connsiteX25" fmla="*/ 560520 w 567691"/>
              <a:gd name="connsiteY25" fmla="*/ 371264 h 556118"/>
              <a:gd name="connsiteX26" fmla="*/ 537547 w 567691"/>
              <a:gd name="connsiteY26" fmla="*/ 376990 h 556118"/>
              <a:gd name="connsiteX27" fmla="*/ 521754 w 567691"/>
              <a:gd name="connsiteY27" fmla="*/ 395599 h 556118"/>
              <a:gd name="connsiteX28" fmla="*/ 517446 w 567691"/>
              <a:gd name="connsiteY28" fmla="*/ 395599 h 556118"/>
              <a:gd name="connsiteX29" fmla="*/ 514575 w 567691"/>
              <a:gd name="connsiteY29" fmla="*/ 392736 h 556118"/>
              <a:gd name="connsiteX30" fmla="*/ 508832 w 567691"/>
              <a:gd name="connsiteY30" fmla="*/ 369833 h 556118"/>
              <a:gd name="connsiteX31" fmla="*/ 490167 w 567691"/>
              <a:gd name="connsiteY31" fmla="*/ 354087 h 556118"/>
              <a:gd name="connsiteX32" fmla="*/ 490167 w 567691"/>
              <a:gd name="connsiteY32" fmla="*/ 349793 h 556118"/>
              <a:gd name="connsiteX33" fmla="*/ 493038 w 567691"/>
              <a:gd name="connsiteY33" fmla="*/ 346930 h 556118"/>
              <a:gd name="connsiteX34" fmla="*/ 516011 w 567691"/>
              <a:gd name="connsiteY34" fmla="*/ 339773 h 556118"/>
              <a:gd name="connsiteX35" fmla="*/ 531804 w 567691"/>
              <a:gd name="connsiteY35" fmla="*/ 322595 h 556118"/>
              <a:gd name="connsiteX36" fmla="*/ 536112 w 567691"/>
              <a:gd name="connsiteY36" fmla="*/ 321164 h 556118"/>
              <a:gd name="connsiteX37" fmla="*/ 117011 w 567691"/>
              <a:gd name="connsiteY37" fmla="*/ 279553 h 556118"/>
              <a:gd name="connsiteX38" fmla="*/ 119882 w 567691"/>
              <a:gd name="connsiteY38" fmla="*/ 282418 h 556118"/>
              <a:gd name="connsiteX39" fmla="*/ 127061 w 567691"/>
              <a:gd name="connsiteY39" fmla="*/ 305337 h 556118"/>
              <a:gd name="connsiteX40" fmla="*/ 144290 w 567691"/>
              <a:gd name="connsiteY40" fmla="*/ 321093 h 556118"/>
              <a:gd name="connsiteX41" fmla="*/ 145726 w 567691"/>
              <a:gd name="connsiteY41" fmla="*/ 326823 h 556118"/>
              <a:gd name="connsiteX42" fmla="*/ 142854 w 567691"/>
              <a:gd name="connsiteY42" fmla="*/ 329688 h 556118"/>
              <a:gd name="connsiteX43" fmla="*/ 119882 w 567691"/>
              <a:gd name="connsiteY43" fmla="*/ 335418 h 556118"/>
              <a:gd name="connsiteX44" fmla="*/ 102653 w 567691"/>
              <a:gd name="connsiteY44" fmla="*/ 352607 h 556118"/>
              <a:gd name="connsiteX45" fmla="*/ 98345 w 567691"/>
              <a:gd name="connsiteY45" fmla="*/ 354039 h 556118"/>
              <a:gd name="connsiteX46" fmla="*/ 95474 w 567691"/>
              <a:gd name="connsiteY46" fmla="*/ 351174 h 556118"/>
              <a:gd name="connsiteX47" fmla="*/ 89731 w 567691"/>
              <a:gd name="connsiteY47" fmla="*/ 328255 h 556118"/>
              <a:gd name="connsiteX48" fmla="*/ 72502 w 567691"/>
              <a:gd name="connsiteY48" fmla="*/ 312499 h 556118"/>
              <a:gd name="connsiteX49" fmla="*/ 71066 w 567691"/>
              <a:gd name="connsiteY49" fmla="*/ 308201 h 556118"/>
              <a:gd name="connsiteX50" fmla="*/ 73937 w 567691"/>
              <a:gd name="connsiteY50" fmla="*/ 303904 h 556118"/>
              <a:gd name="connsiteX51" fmla="*/ 96910 w 567691"/>
              <a:gd name="connsiteY51" fmla="*/ 298174 h 556118"/>
              <a:gd name="connsiteX52" fmla="*/ 112703 w 567691"/>
              <a:gd name="connsiteY52" fmla="*/ 280985 h 556118"/>
              <a:gd name="connsiteX53" fmla="*/ 117011 w 567691"/>
              <a:gd name="connsiteY53" fmla="*/ 279553 h 556118"/>
              <a:gd name="connsiteX54" fmla="*/ 513199 w 567691"/>
              <a:gd name="connsiteY54" fmla="*/ 232179 h 556118"/>
              <a:gd name="connsiteX55" fmla="*/ 550522 w 567691"/>
              <a:gd name="connsiteY55" fmla="*/ 247942 h 556118"/>
              <a:gd name="connsiteX56" fmla="*/ 536167 w 567691"/>
              <a:gd name="connsiteY56" fmla="*/ 283768 h 556118"/>
              <a:gd name="connsiteX57" fmla="*/ 394054 w 567691"/>
              <a:gd name="connsiteY57" fmla="*/ 381213 h 556118"/>
              <a:gd name="connsiteX58" fmla="*/ 348119 w 567691"/>
              <a:gd name="connsiteY58" fmla="*/ 518783 h 556118"/>
              <a:gd name="connsiteX59" fmla="*/ 339506 w 567691"/>
              <a:gd name="connsiteY59" fmla="*/ 525948 h 556118"/>
              <a:gd name="connsiteX60" fmla="*/ 330893 w 567691"/>
              <a:gd name="connsiteY60" fmla="*/ 518783 h 556118"/>
              <a:gd name="connsiteX61" fmla="*/ 417022 w 567691"/>
              <a:gd name="connsiteY61" fmla="*/ 296665 h 556118"/>
              <a:gd name="connsiteX62" fmla="*/ 513199 w 567691"/>
              <a:gd name="connsiteY62" fmla="*/ 232179 h 556118"/>
              <a:gd name="connsiteX63" fmla="*/ 439992 w 567691"/>
              <a:gd name="connsiteY63" fmla="*/ 187651 h 556118"/>
              <a:gd name="connsiteX64" fmla="*/ 444303 w 567691"/>
              <a:gd name="connsiteY64" fmla="*/ 190522 h 556118"/>
              <a:gd name="connsiteX65" fmla="*/ 450050 w 567691"/>
              <a:gd name="connsiteY65" fmla="*/ 213495 h 556118"/>
              <a:gd name="connsiteX66" fmla="*/ 467292 w 567691"/>
              <a:gd name="connsiteY66" fmla="*/ 229288 h 556118"/>
              <a:gd name="connsiteX67" fmla="*/ 468729 w 567691"/>
              <a:gd name="connsiteY67" fmla="*/ 233596 h 556118"/>
              <a:gd name="connsiteX68" fmla="*/ 465855 w 567691"/>
              <a:gd name="connsiteY68" fmla="*/ 236467 h 556118"/>
              <a:gd name="connsiteX69" fmla="*/ 442866 w 567691"/>
              <a:gd name="connsiteY69" fmla="*/ 243646 h 556118"/>
              <a:gd name="connsiteX70" fmla="*/ 427060 w 567691"/>
              <a:gd name="connsiteY70" fmla="*/ 260875 h 556118"/>
              <a:gd name="connsiteX71" fmla="*/ 422750 w 567691"/>
              <a:gd name="connsiteY71" fmla="*/ 262311 h 556118"/>
              <a:gd name="connsiteX72" fmla="*/ 418439 w 567691"/>
              <a:gd name="connsiteY72" fmla="*/ 259439 h 556118"/>
              <a:gd name="connsiteX73" fmla="*/ 412692 w 567691"/>
              <a:gd name="connsiteY73" fmla="*/ 236467 h 556118"/>
              <a:gd name="connsiteX74" fmla="*/ 395450 w 567691"/>
              <a:gd name="connsiteY74" fmla="*/ 219238 h 556118"/>
              <a:gd name="connsiteX75" fmla="*/ 394013 w 567691"/>
              <a:gd name="connsiteY75" fmla="*/ 214930 h 556118"/>
              <a:gd name="connsiteX76" fmla="*/ 396887 w 567691"/>
              <a:gd name="connsiteY76" fmla="*/ 212059 h 556118"/>
              <a:gd name="connsiteX77" fmla="*/ 419876 w 567691"/>
              <a:gd name="connsiteY77" fmla="*/ 206316 h 556118"/>
              <a:gd name="connsiteX78" fmla="*/ 435682 w 567691"/>
              <a:gd name="connsiteY78" fmla="*/ 189087 h 556118"/>
              <a:gd name="connsiteX79" fmla="*/ 439992 w 567691"/>
              <a:gd name="connsiteY79" fmla="*/ 187651 h 556118"/>
              <a:gd name="connsiteX80" fmla="*/ 45310 w 567691"/>
              <a:gd name="connsiteY80" fmla="*/ 97408 h 556118"/>
              <a:gd name="connsiteX81" fmla="*/ 193105 w 567691"/>
              <a:gd name="connsiteY81" fmla="*/ 194867 h 556118"/>
              <a:gd name="connsiteX82" fmla="*/ 292114 w 567691"/>
              <a:gd name="connsiteY82" fmla="*/ 465745 h 556118"/>
              <a:gd name="connsiteX83" fmla="*/ 280635 w 567691"/>
              <a:gd name="connsiteY83" fmla="*/ 477211 h 556118"/>
              <a:gd name="connsiteX84" fmla="*/ 269156 w 567691"/>
              <a:gd name="connsiteY84" fmla="*/ 468611 h 556118"/>
              <a:gd name="connsiteX85" fmla="*/ 269156 w 567691"/>
              <a:gd name="connsiteY85" fmla="*/ 467178 h 556118"/>
              <a:gd name="connsiteX86" fmla="*/ 193105 w 567691"/>
              <a:gd name="connsiteY86" fmla="*/ 275127 h 556118"/>
              <a:gd name="connsiteX87" fmla="*/ 29526 w 567691"/>
              <a:gd name="connsiteY87" fmla="*/ 170502 h 556118"/>
              <a:gd name="connsiteX88" fmla="*/ 828 w 567691"/>
              <a:gd name="connsiteY88" fmla="*/ 126072 h 556118"/>
              <a:gd name="connsiteX89" fmla="*/ 45310 w 567691"/>
              <a:gd name="connsiteY89" fmla="*/ 97408 h 556118"/>
              <a:gd name="connsiteX90" fmla="*/ 520301 w 567691"/>
              <a:gd name="connsiteY90" fmla="*/ 62978 h 556118"/>
              <a:gd name="connsiteX91" fmla="*/ 566214 w 567691"/>
              <a:gd name="connsiteY91" fmla="*/ 88782 h 556118"/>
              <a:gd name="connsiteX92" fmla="*/ 540388 w 567691"/>
              <a:gd name="connsiteY92" fmla="*/ 136088 h 556118"/>
              <a:gd name="connsiteX93" fmla="*/ 396909 w 567691"/>
              <a:gd name="connsiteY93" fmla="*/ 199164 h 556118"/>
              <a:gd name="connsiteX94" fmla="*/ 336647 w 567691"/>
              <a:gd name="connsiteY94" fmla="*/ 345384 h 556118"/>
              <a:gd name="connsiteX95" fmla="*/ 323734 w 567691"/>
              <a:gd name="connsiteY95" fmla="*/ 355419 h 556118"/>
              <a:gd name="connsiteX96" fmla="*/ 315126 w 567691"/>
              <a:gd name="connsiteY96" fmla="*/ 343951 h 556118"/>
              <a:gd name="connsiteX97" fmla="*/ 437083 w 567691"/>
              <a:gd name="connsiteY97" fmla="*/ 98816 h 556118"/>
              <a:gd name="connsiteX98" fmla="*/ 520301 w 567691"/>
              <a:gd name="connsiteY98" fmla="*/ 62978 h 556118"/>
              <a:gd name="connsiteX99" fmla="*/ 65284 w 567691"/>
              <a:gd name="connsiteY99" fmla="*/ 10115 h 556118"/>
              <a:gd name="connsiteX100" fmla="*/ 68155 w 567691"/>
              <a:gd name="connsiteY100" fmla="*/ 14409 h 556118"/>
              <a:gd name="connsiteX101" fmla="*/ 73898 w 567691"/>
              <a:gd name="connsiteY101" fmla="*/ 37312 h 556118"/>
              <a:gd name="connsiteX102" fmla="*/ 91127 w 567691"/>
              <a:gd name="connsiteY102" fmla="*/ 53058 h 556118"/>
              <a:gd name="connsiteX103" fmla="*/ 92563 w 567691"/>
              <a:gd name="connsiteY103" fmla="*/ 57352 h 556118"/>
              <a:gd name="connsiteX104" fmla="*/ 89692 w 567691"/>
              <a:gd name="connsiteY104" fmla="*/ 60215 h 556118"/>
              <a:gd name="connsiteX105" fmla="*/ 66719 w 567691"/>
              <a:gd name="connsiteY105" fmla="*/ 65941 h 556118"/>
              <a:gd name="connsiteX106" fmla="*/ 50926 w 567691"/>
              <a:gd name="connsiteY106" fmla="*/ 84550 h 556118"/>
              <a:gd name="connsiteX107" fmla="*/ 46618 w 567691"/>
              <a:gd name="connsiteY107" fmla="*/ 84550 h 556118"/>
              <a:gd name="connsiteX108" fmla="*/ 43747 w 567691"/>
              <a:gd name="connsiteY108" fmla="*/ 81687 h 556118"/>
              <a:gd name="connsiteX109" fmla="*/ 36568 w 567691"/>
              <a:gd name="connsiteY109" fmla="*/ 58784 h 556118"/>
              <a:gd name="connsiteX110" fmla="*/ 19339 w 567691"/>
              <a:gd name="connsiteY110" fmla="*/ 43038 h 556118"/>
              <a:gd name="connsiteX111" fmla="*/ 17903 w 567691"/>
              <a:gd name="connsiteY111" fmla="*/ 38744 h 556118"/>
              <a:gd name="connsiteX112" fmla="*/ 20775 w 567691"/>
              <a:gd name="connsiteY112" fmla="*/ 35881 h 556118"/>
              <a:gd name="connsiteX113" fmla="*/ 43747 w 567691"/>
              <a:gd name="connsiteY113" fmla="*/ 28724 h 556118"/>
              <a:gd name="connsiteX114" fmla="*/ 60976 w 567691"/>
              <a:gd name="connsiteY114" fmla="*/ 11546 h 556118"/>
              <a:gd name="connsiteX115" fmla="*/ 65284 w 567691"/>
              <a:gd name="connsiteY115" fmla="*/ 10115 h 556118"/>
              <a:gd name="connsiteX116" fmla="*/ 162964 w 567691"/>
              <a:gd name="connsiteY116" fmla="*/ 1313 h 556118"/>
              <a:gd name="connsiteX117" fmla="*/ 241855 w 567691"/>
              <a:gd name="connsiteY117" fmla="*/ 64406 h 556118"/>
              <a:gd name="connsiteX118" fmla="*/ 287756 w 567691"/>
              <a:gd name="connsiteY118" fmla="*/ 243646 h 556118"/>
              <a:gd name="connsiteX119" fmla="*/ 280584 w 567691"/>
              <a:gd name="connsiteY119" fmla="*/ 250816 h 556118"/>
              <a:gd name="connsiteX120" fmla="*/ 273412 w 567691"/>
              <a:gd name="connsiteY120" fmla="*/ 245080 h 556118"/>
              <a:gd name="connsiteX121" fmla="*/ 221774 w 567691"/>
              <a:gd name="connsiteY121" fmla="*/ 107423 h 556118"/>
              <a:gd name="connsiteX122" fmla="*/ 152923 w 567691"/>
              <a:gd name="connsiteY122" fmla="*/ 55802 h 556118"/>
              <a:gd name="connsiteX123" fmla="*/ 129973 w 567691"/>
              <a:gd name="connsiteY123" fmla="*/ 22822 h 556118"/>
              <a:gd name="connsiteX124" fmla="*/ 162964 w 567691"/>
              <a:gd name="connsiteY124" fmla="*/ 1313 h 556118"/>
              <a:gd name="connsiteX125" fmla="*/ 349436 w 567691"/>
              <a:gd name="connsiteY125" fmla="*/ 0 h 556118"/>
              <a:gd name="connsiteX126" fmla="*/ 352307 w 567691"/>
              <a:gd name="connsiteY126" fmla="*/ 2863 h 556118"/>
              <a:gd name="connsiteX127" fmla="*/ 358050 w 567691"/>
              <a:gd name="connsiteY127" fmla="*/ 25766 h 556118"/>
              <a:gd name="connsiteX128" fmla="*/ 376715 w 567691"/>
              <a:gd name="connsiteY128" fmla="*/ 42943 h 556118"/>
              <a:gd name="connsiteX129" fmla="*/ 376715 w 567691"/>
              <a:gd name="connsiteY129" fmla="*/ 47237 h 556118"/>
              <a:gd name="connsiteX130" fmla="*/ 373844 w 567691"/>
              <a:gd name="connsiteY130" fmla="*/ 50100 h 556118"/>
              <a:gd name="connsiteX131" fmla="*/ 350871 w 567691"/>
              <a:gd name="connsiteY131" fmla="*/ 55826 h 556118"/>
              <a:gd name="connsiteX132" fmla="*/ 335078 w 567691"/>
              <a:gd name="connsiteY132" fmla="*/ 73003 h 556118"/>
              <a:gd name="connsiteX133" fmla="*/ 330770 w 567691"/>
              <a:gd name="connsiteY133" fmla="*/ 74435 h 556118"/>
              <a:gd name="connsiteX134" fmla="*/ 327899 w 567691"/>
              <a:gd name="connsiteY134" fmla="*/ 71572 h 556118"/>
              <a:gd name="connsiteX135" fmla="*/ 320720 w 567691"/>
              <a:gd name="connsiteY135" fmla="*/ 48669 h 556118"/>
              <a:gd name="connsiteX136" fmla="*/ 303491 w 567691"/>
              <a:gd name="connsiteY136" fmla="*/ 32923 h 556118"/>
              <a:gd name="connsiteX137" fmla="*/ 302055 w 567691"/>
              <a:gd name="connsiteY137" fmla="*/ 28629 h 556118"/>
              <a:gd name="connsiteX138" fmla="*/ 304927 w 567691"/>
              <a:gd name="connsiteY138" fmla="*/ 25766 h 556118"/>
              <a:gd name="connsiteX139" fmla="*/ 329335 w 567691"/>
              <a:gd name="connsiteY139" fmla="*/ 18609 h 556118"/>
              <a:gd name="connsiteX140" fmla="*/ 345128 w 567691"/>
              <a:gd name="connsiteY140" fmla="*/ 1431 h 556118"/>
              <a:gd name="connsiteX141" fmla="*/ 349436 w 567691"/>
              <a:gd name="connsiteY141" fmla="*/ 0 h 55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567691" h="556118">
                <a:moveTo>
                  <a:pt x="511598" y="416712"/>
                </a:moveTo>
                <a:cubicBezTo>
                  <a:pt x="523273" y="416354"/>
                  <a:pt x="529020" y="418504"/>
                  <a:pt x="529020" y="418504"/>
                </a:cubicBezTo>
                <a:cubicBezTo>
                  <a:pt x="544825" y="419937"/>
                  <a:pt x="556320" y="432837"/>
                  <a:pt x="554883" y="448604"/>
                </a:cubicBezTo>
                <a:cubicBezTo>
                  <a:pt x="553446" y="464370"/>
                  <a:pt x="539078" y="475837"/>
                  <a:pt x="523272" y="474404"/>
                </a:cubicBezTo>
                <a:cubicBezTo>
                  <a:pt x="521836" y="474404"/>
                  <a:pt x="488788" y="461504"/>
                  <a:pt x="458614" y="472970"/>
                </a:cubicBezTo>
                <a:cubicBezTo>
                  <a:pt x="409761" y="493037"/>
                  <a:pt x="395393" y="546070"/>
                  <a:pt x="395393" y="546070"/>
                </a:cubicBezTo>
                <a:cubicBezTo>
                  <a:pt x="393956" y="548937"/>
                  <a:pt x="391082" y="550370"/>
                  <a:pt x="388209" y="548937"/>
                </a:cubicBezTo>
                <a:cubicBezTo>
                  <a:pt x="385335" y="547503"/>
                  <a:pt x="383898" y="546070"/>
                  <a:pt x="385335" y="543203"/>
                </a:cubicBezTo>
                <a:cubicBezTo>
                  <a:pt x="385335" y="543203"/>
                  <a:pt x="388209" y="460070"/>
                  <a:pt x="458614" y="429971"/>
                </a:cubicBezTo>
                <a:cubicBezTo>
                  <a:pt x="482322" y="419937"/>
                  <a:pt x="499923" y="417071"/>
                  <a:pt x="511598" y="416712"/>
                </a:cubicBezTo>
                <a:close/>
                <a:moveTo>
                  <a:pt x="57273" y="382543"/>
                </a:moveTo>
                <a:cubicBezTo>
                  <a:pt x="72947" y="382745"/>
                  <a:pt x="106581" y="385164"/>
                  <a:pt x="144252" y="401292"/>
                </a:cubicBezTo>
                <a:cubicBezTo>
                  <a:pt x="253317" y="450033"/>
                  <a:pt x="250447" y="550384"/>
                  <a:pt x="250447" y="550384"/>
                </a:cubicBezTo>
                <a:cubicBezTo>
                  <a:pt x="250447" y="553251"/>
                  <a:pt x="247577" y="556118"/>
                  <a:pt x="244707" y="556118"/>
                </a:cubicBezTo>
                <a:cubicBezTo>
                  <a:pt x="241836" y="556118"/>
                  <a:pt x="240401" y="554684"/>
                  <a:pt x="238966" y="551817"/>
                </a:cubicBezTo>
                <a:cubicBezTo>
                  <a:pt x="238966" y="551817"/>
                  <a:pt x="217440" y="471537"/>
                  <a:pt x="151427" y="447166"/>
                </a:cubicBezTo>
                <a:cubicBezTo>
                  <a:pt x="105505" y="429963"/>
                  <a:pt x="56713" y="438565"/>
                  <a:pt x="56713" y="438565"/>
                </a:cubicBezTo>
                <a:cubicBezTo>
                  <a:pt x="42362" y="441432"/>
                  <a:pt x="28011" y="429963"/>
                  <a:pt x="25141" y="415627"/>
                </a:cubicBezTo>
                <a:cubicBezTo>
                  <a:pt x="22271" y="399858"/>
                  <a:pt x="33752" y="385522"/>
                  <a:pt x="48102" y="382655"/>
                </a:cubicBezTo>
                <a:cubicBezTo>
                  <a:pt x="48820" y="382655"/>
                  <a:pt x="52048" y="382476"/>
                  <a:pt x="57273" y="382543"/>
                </a:cubicBezTo>
                <a:close/>
                <a:moveTo>
                  <a:pt x="536112" y="321164"/>
                </a:moveTo>
                <a:cubicBezTo>
                  <a:pt x="537547" y="322595"/>
                  <a:pt x="538983" y="322595"/>
                  <a:pt x="538983" y="325458"/>
                </a:cubicBezTo>
                <a:lnTo>
                  <a:pt x="546162" y="348361"/>
                </a:lnTo>
                <a:lnTo>
                  <a:pt x="563391" y="364107"/>
                </a:lnTo>
                <a:cubicBezTo>
                  <a:pt x="564827" y="365538"/>
                  <a:pt x="564827" y="366970"/>
                  <a:pt x="564827" y="368401"/>
                </a:cubicBezTo>
                <a:cubicBezTo>
                  <a:pt x="563391" y="369833"/>
                  <a:pt x="563391" y="371264"/>
                  <a:pt x="560520" y="371264"/>
                </a:cubicBezTo>
                <a:lnTo>
                  <a:pt x="537547" y="376990"/>
                </a:lnTo>
                <a:lnTo>
                  <a:pt x="521754" y="395599"/>
                </a:lnTo>
                <a:cubicBezTo>
                  <a:pt x="520318" y="395599"/>
                  <a:pt x="518882" y="397030"/>
                  <a:pt x="517446" y="395599"/>
                </a:cubicBezTo>
                <a:cubicBezTo>
                  <a:pt x="516011" y="395599"/>
                  <a:pt x="514575" y="394167"/>
                  <a:pt x="514575" y="392736"/>
                </a:cubicBezTo>
                <a:lnTo>
                  <a:pt x="508832" y="369833"/>
                </a:lnTo>
                <a:lnTo>
                  <a:pt x="490167" y="354087"/>
                </a:lnTo>
                <a:cubicBezTo>
                  <a:pt x="490167" y="352656"/>
                  <a:pt x="488731" y="351224"/>
                  <a:pt x="490167" y="349793"/>
                </a:cubicBezTo>
                <a:cubicBezTo>
                  <a:pt x="490167" y="348361"/>
                  <a:pt x="491603" y="346930"/>
                  <a:pt x="493038" y="346930"/>
                </a:cubicBezTo>
                <a:lnTo>
                  <a:pt x="516011" y="339773"/>
                </a:lnTo>
                <a:lnTo>
                  <a:pt x="531804" y="322595"/>
                </a:lnTo>
                <a:cubicBezTo>
                  <a:pt x="533240" y="321164"/>
                  <a:pt x="534676" y="321164"/>
                  <a:pt x="536112" y="321164"/>
                </a:cubicBezTo>
                <a:close/>
                <a:moveTo>
                  <a:pt x="117011" y="279553"/>
                </a:moveTo>
                <a:cubicBezTo>
                  <a:pt x="118446" y="279553"/>
                  <a:pt x="119882" y="280985"/>
                  <a:pt x="119882" y="282418"/>
                </a:cubicBezTo>
                <a:lnTo>
                  <a:pt x="127061" y="305337"/>
                </a:lnTo>
                <a:lnTo>
                  <a:pt x="144290" y="321093"/>
                </a:lnTo>
                <a:cubicBezTo>
                  <a:pt x="145726" y="322526"/>
                  <a:pt x="145726" y="323958"/>
                  <a:pt x="145726" y="326823"/>
                </a:cubicBezTo>
                <a:cubicBezTo>
                  <a:pt x="145726" y="328255"/>
                  <a:pt x="144290" y="328255"/>
                  <a:pt x="142854" y="329688"/>
                </a:cubicBezTo>
                <a:lnTo>
                  <a:pt x="119882" y="335418"/>
                </a:lnTo>
                <a:lnTo>
                  <a:pt x="102653" y="352607"/>
                </a:lnTo>
                <a:cubicBezTo>
                  <a:pt x="102653" y="354039"/>
                  <a:pt x="99781" y="354039"/>
                  <a:pt x="98345" y="354039"/>
                </a:cubicBezTo>
                <a:cubicBezTo>
                  <a:pt x="96910" y="354039"/>
                  <a:pt x="95474" y="352607"/>
                  <a:pt x="95474" y="351174"/>
                </a:cubicBezTo>
                <a:lnTo>
                  <a:pt x="89731" y="328255"/>
                </a:lnTo>
                <a:lnTo>
                  <a:pt x="72502" y="312499"/>
                </a:lnTo>
                <a:cubicBezTo>
                  <a:pt x="71066" y="311066"/>
                  <a:pt x="69630" y="309634"/>
                  <a:pt x="71066" y="308201"/>
                </a:cubicBezTo>
                <a:cubicBezTo>
                  <a:pt x="71066" y="306769"/>
                  <a:pt x="72502" y="305337"/>
                  <a:pt x="73937" y="303904"/>
                </a:cubicBezTo>
                <a:lnTo>
                  <a:pt x="96910" y="298174"/>
                </a:lnTo>
                <a:lnTo>
                  <a:pt x="112703" y="280985"/>
                </a:lnTo>
                <a:cubicBezTo>
                  <a:pt x="114139" y="279553"/>
                  <a:pt x="115575" y="279553"/>
                  <a:pt x="117011" y="279553"/>
                </a:cubicBezTo>
                <a:close/>
                <a:moveTo>
                  <a:pt x="513199" y="232179"/>
                </a:moveTo>
                <a:cubicBezTo>
                  <a:pt x="527554" y="226447"/>
                  <a:pt x="544780" y="233612"/>
                  <a:pt x="550522" y="247942"/>
                </a:cubicBezTo>
                <a:cubicBezTo>
                  <a:pt x="557699" y="262272"/>
                  <a:pt x="550522" y="278036"/>
                  <a:pt x="536167" y="283768"/>
                </a:cubicBezTo>
                <a:cubicBezTo>
                  <a:pt x="534731" y="285201"/>
                  <a:pt x="468699" y="295232"/>
                  <a:pt x="394054" y="381213"/>
                </a:cubicBezTo>
                <a:cubicBezTo>
                  <a:pt x="352425" y="429936"/>
                  <a:pt x="348119" y="518783"/>
                  <a:pt x="348119" y="518783"/>
                </a:cubicBezTo>
                <a:cubicBezTo>
                  <a:pt x="348119" y="523082"/>
                  <a:pt x="343812" y="527381"/>
                  <a:pt x="339506" y="525948"/>
                </a:cubicBezTo>
                <a:cubicBezTo>
                  <a:pt x="335199" y="525948"/>
                  <a:pt x="332328" y="523082"/>
                  <a:pt x="330893" y="518783"/>
                </a:cubicBezTo>
                <a:cubicBezTo>
                  <a:pt x="330893" y="518783"/>
                  <a:pt x="316538" y="389811"/>
                  <a:pt x="417022" y="296665"/>
                </a:cubicBezTo>
                <a:cubicBezTo>
                  <a:pt x="465828" y="249375"/>
                  <a:pt x="513199" y="232179"/>
                  <a:pt x="513199" y="232179"/>
                </a:cubicBezTo>
                <a:close/>
                <a:moveTo>
                  <a:pt x="439992" y="187651"/>
                </a:moveTo>
                <a:cubicBezTo>
                  <a:pt x="442866" y="187651"/>
                  <a:pt x="442866" y="189087"/>
                  <a:pt x="444303" y="190522"/>
                </a:cubicBezTo>
                <a:lnTo>
                  <a:pt x="450050" y="213495"/>
                </a:lnTo>
                <a:lnTo>
                  <a:pt x="467292" y="229288"/>
                </a:lnTo>
                <a:cubicBezTo>
                  <a:pt x="468729" y="230724"/>
                  <a:pt x="468729" y="232160"/>
                  <a:pt x="468729" y="233596"/>
                </a:cubicBezTo>
                <a:cubicBezTo>
                  <a:pt x="468729" y="235031"/>
                  <a:pt x="467292" y="236467"/>
                  <a:pt x="465855" y="236467"/>
                </a:cubicBezTo>
                <a:lnTo>
                  <a:pt x="442866" y="243646"/>
                </a:lnTo>
                <a:lnTo>
                  <a:pt x="427060" y="260875"/>
                </a:lnTo>
                <a:cubicBezTo>
                  <a:pt x="425624" y="262311"/>
                  <a:pt x="424187" y="262311"/>
                  <a:pt x="422750" y="262311"/>
                </a:cubicBezTo>
                <a:cubicBezTo>
                  <a:pt x="421313" y="260875"/>
                  <a:pt x="419876" y="260875"/>
                  <a:pt x="418439" y="259439"/>
                </a:cubicBezTo>
                <a:lnTo>
                  <a:pt x="412692" y="236467"/>
                </a:lnTo>
                <a:lnTo>
                  <a:pt x="395450" y="219238"/>
                </a:lnTo>
                <a:cubicBezTo>
                  <a:pt x="394013" y="219238"/>
                  <a:pt x="394013" y="216366"/>
                  <a:pt x="394013" y="214930"/>
                </a:cubicBezTo>
                <a:cubicBezTo>
                  <a:pt x="394013" y="213495"/>
                  <a:pt x="395450" y="212059"/>
                  <a:pt x="396887" y="212059"/>
                </a:cubicBezTo>
                <a:lnTo>
                  <a:pt x="419876" y="206316"/>
                </a:lnTo>
                <a:lnTo>
                  <a:pt x="435682" y="189087"/>
                </a:lnTo>
                <a:cubicBezTo>
                  <a:pt x="437118" y="187651"/>
                  <a:pt x="438555" y="186215"/>
                  <a:pt x="439992" y="187651"/>
                </a:cubicBezTo>
                <a:close/>
                <a:moveTo>
                  <a:pt x="45310" y="97408"/>
                </a:moveTo>
                <a:cubicBezTo>
                  <a:pt x="46745" y="97408"/>
                  <a:pt x="129969" y="123206"/>
                  <a:pt x="193105" y="194867"/>
                </a:cubicBezTo>
                <a:cubicBezTo>
                  <a:pt x="293549" y="300925"/>
                  <a:pt x="292114" y="465745"/>
                  <a:pt x="292114" y="465745"/>
                </a:cubicBezTo>
                <a:cubicBezTo>
                  <a:pt x="292114" y="472911"/>
                  <a:pt x="287809" y="477211"/>
                  <a:pt x="280635" y="477211"/>
                </a:cubicBezTo>
                <a:cubicBezTo>
                  <a:pt x="274895" y="478644"/>
                  <a:pt x="270590" y="474344"/>
                  <a:pt x="269156" y="468611"/>
                </a:cubicBezTo>
                <a:lnTo>
                  <a:pt x="269156" y="467178"/>
                </a:lnTo>
                <a:cubicBezTo>
                  <a:pt x="269156" y="467178"/>
                  <a:pt x="254806" y="351087"/>
                  <a:pt x="193105" y="275127"/>
                </a:cubicBezTo>
                <a:cubicBezTo>
                  <a:pt x="118490" y="184834"/>
                  <a:pt x="29526" y="170502"/>
                  <a:pt x="29526" y="170502"/>
                </a:cubicBezTo>
                <a:cubicBezTo>
                  <a:pt x="9437" y="166202"/>
                  <a:pt x="-3477" y="146137"/>
                  <a:pt x="828" y="126072"/>
                </a:cubicBezTo>
                <a:cubicBezTo>
                  <a:pt x="5132" y="106007"/>
                  <a:pt x="25221" y="93108"/>
                  <a:pt x="45310" y="97408"/>
                </a:cubicBezTo>
                <a:close/>
                <a:moveTo>
                  <a:pt x="520301" y="62978"/>
                </a:moveTo>
                <a:cubicBezTo>
                  <a:pt x="540388" y="57244"/>
                  <a:pt x="560475" y="68712"/>
                  <a:pt x="566214" y="88782"/>
                </a:cubicBezTo>
                <a:cubicBezTo>
                  <a:pt x="571953" y="108851"/>
                  <a:pt x="560475" y="130354"/>
                  <a:pt x="540388" y="136088"/>
                </a:cubicBezTo>
                <a:cubicBezTo>
                  <a:pt x="537518" y="136088"/>
                  <a:pt x="452865" y="143256"/>
                  <a:pt x="396909" y="199164"/>
                </a:cubicBezTo>
                <a:cubicBezTo>
                  <a:pt x="328039" y="267973"/>
                  <a:pt x="336647" y="345384"/>
                  <a:pt x="336647" y="345384"/>
                </a:cubicBezTo>
                <a:cubicBezTo>
                  <a:pt x="335213" y="351118"/>
                  <a:pt x="330908" y="355419"/>
                  <a:pt x="323734" y="355419"/>
                </a:cubicBezTo>
                <a:cubicBezTo>
                  <a:pt x="319430" y="353985"/>
                  <a:pt x="315126" y="349685"/>
                  <a:pt x="315126" y="343951"/>
                </a:cubicBezTo>
                <a:cubicBezTo>
                  <a:pt x="315126" y="343951"/>
                  <a:pt x="292169" y="184828"/>
                  <a:pt x="437083" y="98816"/>
                </a:cubicBezTo>
                <a:cubicBezTo>
                  <a:pt x="470083" y="80181"/>
                  <a:pt x="520301" y="62978"/>
                  <a:pt x="520301" y="62978"/>
                </a:cubicBezTo>
                <a:close/>
                <a:moveTo>
                  <a:pt x="65284" y="10115"/>
                </a:moveTo>
                <a:cubicBezTo>
                  <a:pt x="66719" y="11546"/>
                  <a:pt x="68155" y="11546"/>
                  <a:pt x="68155" y="14409"/>
                </a:cubicBezTo>
                <a:lnTo>
                  <a:pt x="73898" y="37312"/>
                </a:lnTo>
                <a:lnTo>
                  <a:pt x="91127" y="53058"/>
                </a:lnTo>
                <a:cubicBezTo>
                  <a:pt x="92563" y="54489"/>
                  <a:pt x="93999" y="55921"/>
                  <a:pt x="92563" y="57352"/>
                </a:cubicBezTo>
                <a:cubicBezTo>
                  <a:pt x="92563" y="58784"/>
                  <a:pt x="91127" y="60215"/>
                  <a:pt x="89692" y="60215"/>
                </a:cubicBezTo>
                <a:lnTo>
                  <a:pt x="66719" y="65941"/>
                </a:lnTo>
                <a:lnTo>
                  <a:pt x="50926" y="84550"/>
                </a:lnTo>
                <a:cubicBezTo>
                  <a:pt x="49490" y="84550"/>
                  <a:pt x="48054" y="85981"/>
                  <a:pt x="46618" y="84550"/>
                </a:cubicBezTo>
                <a:cubicBezTo>
                  <a:pt x="45183" y="84550"/>
                  <a:pt x="43747" y="83118"/>
                  <a:pt x="43747" y="81687"/>
                </a:cubicBezTo>
                <a:lnTo>
                  <a:pt x="36568" y="58784"/>
                </a:lnTo>
                <a:lnTo>
                  <a:pt x="19339" y="43038"/>
                </a:lnTo>
                <a:cubicBezTo>
                  <a:pt x="17903" y="41607"/>
                  <a:pt x="17903" y="40175"/>
                  <a:pt x="17903" y="38744"/>
                </a:cubicBezTo>
                <a:cubicBezTo>
                  <a:pt x="17903" y="37312"/>
                  <a:pt x="19339" y="35881"/>
                  <a:pt x="20775" y="35881"/>
                </a:cubicBezTo>
                <a:lnTo>
                  <a:pt x="43747" y="28724"/>
                </a:lnTo>
                <a:lnTo>
                  <a:pt x="60976" y="11546"/>
                </a:lnTo>
                <a:cubicBezTo>
                  <a:pt x="60976" y="10115"/>
                  <a:pt x="63848" y="10115"/>
                  <a:pt x="65284" y="10115"/>
                </a:cubicBezTo>
                <a:close/>
                <a:moveTo>
                  <a:pt x="162964" y="1313"/>
                </a:moveTo>
                <a:cubicBezTo>
                  <a:pt x="164398" y="1313"/>
                  <a:pt x="208864" y="14218"/>
                  <a:pt x="241855" y="64406"/>
                </a:cubicBezTo>
                <a:cubicBezTo>
                  <a:pt x="294928" y="144705"/>
                  <a:pt x="287756" y="243646"/>
                  <a:pt x="287756" y="243646"/>
                </a:cubicBezTo>
                <a:cubicBezTo>
                  <a:pt x="287756" y="247948"/>
                  <a:pt x="284887" y="250816"/>
                  <a:pt x="280584" y="250816"/>
                </a:cubicBezTo>
                <a:cubicBezTo>
                  <a:pt x="277715" y="250816"/>
                  <a:pt x="273412" y="249382"/>
                  <a:pt x="273412" y="245080"/>
                </a:cubicBezTo>
                <a:cubicBezTo>
                  <a:pt x="273412" y="245080"/>
                  <a:pt x="264806" y="161913"/>
                  <a:pt x="221774" y="107423"/>
                </a:cubicBezTo>
                <a:cubicBezTo>
                  <a:pt x="183045" y="58670"/>
                  <a:pt x="152923" y="55802"/>
                  <a:pt x="152923" y="55802"/>
                </a:cubicBezTo>
                <a:cubicBezTo>
                  <a:pt x="137145" y="52934"/>
                  <a:pt x="127104" y="38595"/>
                  <a:pt x="129973" y="22822"/>
                </a:cubicBezTo>
                <a:cubicBezTo>
                  <a:pt x="132842" y="7048"/>
                  <a:pt x="147186" y="-2989"/>
                  <a:pt x="162964" y="1313"/>
                </a:cubicBezTo>
                <a:close/>
                <a:moveTo>
                  <a:pt x="349436" y="0"/>
                </a:moveTo>
                <a:cubicBezTo>
                  <a:pt x="350871" y="0"/>
                  <a:pt x="352307" y="1431"/>
                  <a:pt x="352307" y="2863"/>
                </a:cubicBezTo>
                <a:lnTo>
                  <a:pt x="358050" y="25766"/>
                </a:lnTo>
                <a:lnTo>
                  <a:pt x="376715" y="42943"/>
                </a:lnTo>
                <a:cubicBezTo>
                  <a:pt x="376715" y="42943"/>
                  <a:pt x="378151" y="45806"/>
                  <a:pt x="376715" y="47237"/>
                </a:cubicBezTo>
                <a:cubicBezTo>
                  <a:pt x="376715" y="48669"/>
                  <a:pt x="375279" y="50100"/>
                  <a:pt x="373844" y="50100"/>
                </a:cubicBezTo>
                <a:lnTo>
                  <a:pt x="350871" y="55826"/>
                </a:lnTo>
                <a:lnTo>
                  <a:pt x="335078" y="73003"/>
                </a:lnTo>
                <a:cubicBezTo>
                  <a:pt x="333642" y="74435"/>
                  <a:pt x="332206" y="75866"/>
                  <a:pt x="330770" y="74435"/>
                </a:cubicBezTo>
                <a:cubicBezTo>
                  <a:pt x="329335" y="74435"/>
                  <a:pt x="327899" y="73003"/>
                  <a:pt x="327899" y="71572"/>
                </a:cubicBezTo>
                <a:lnTo>
                  <a:pt x="320720" y="48669"/>
                </a:lnTo>
                <a:lnTo>
                  <a:pt x="303491" y="32923"/>
                </a:lnTo>
                <a:cubicBezTo>
                  <a:pt x="302055" y="31492"/>
                  <a:pt x="302055" y="30060"/>
                  <a:pt x="302055" y="28629"/>
                </a:cubicBezTo>
                <a:cubicBezTo>
                  <a:pt x="303491" y="27197"/>
                  <a:pt x="303491" y="25766"/>
                  <a:pt x="304927" y="25766"/>
                </a:cubicBezTo>
                <a:lnTo>
                  <a:pt x="329335" y="18609"/>
                </a:lnTo>
                <a:lnTo>
                  <a:pt x="345128" y="1431"/>
                </a:lnTo>
                <a:cubicBezTo>
                  <a:pt x="346564" y="0"/>
                  <a:pt x="348000" y="0"/>
                  <a:pt x="3494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69250" y="2054893"/>
            <a:ext cx="11631323" cy="4064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chemeClr val="accent2"/>
                </a:solidFill>
                <a:latin typeface="+mn-ea"/>
              </a:rPr>
              <a:t>申请时间</a:t>
            </a:r>
            <a:r>
              <a:rPr lang="zh-CN" altLang="en-US" sz="2000" dirty="0">
                <a:latin typeface="+mn-ea"/>
              </a:rPr>
              <a:t>：</a:t>
            </a:r>
            <a:r>
              <a:rPr lang="zh-CN" altLang="en-US" dirty="0"/>
              <a:t>收到海外高校录取通知书后，须在网上发起“因公出国申请”，出行前需完成“因公出国” 审核。</a:t>
            </a:r>
            <a:endParaRPr lang="en-US" altLang="zh-CN" dirty="0"/>
          </a:p>
          <a:p>
            <a:pPr>
              <a:lnSpc>
                <a:spcPct val="130000"/>
              </a:lnSpc>
            </a:pPr>
            <a:endParaRPr lang="en-US" altLang="zh-CN" dirty="0"/>
          </a:p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chemeClr val="accent2"/>
                </a:solidFill>
                <a:latin typeface="+mn-ea"/>
              </a:rPr>
              <a:t>注意事项</a:t>
            </a:r>
            <a:r>
              <a:rPr lang="zh-CN" altLang="en-US" dirty="0">
                <a:solidFill>
                  <a:srgbClr val="FF0000"/>
                </a:solidFill>
              </a:rPr>
              <a:t>：</a:t>
            </a:r>
            <a:r>
              <a:rPr lang="zh-CN" altLang="en-US" dirty="0"/>
              <a:t>申请因公审批时，须在“费用来源”处勾选“科研和专项经费”和“个人自理”两项。（后续报销）</a:t>
            </a:r>
          </a:p>
          <a:p>
            <a:pPr>
              <a:lnSpc>
                <a:spcPct val="130000"/>
              </a:lnSpc>
            </a:pPr>
            <a:endParaRPr lang="en-US" altLang="zh-CN" dirty="0"/>
          </a:p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chemeClr val="accent2"/>
                </a:solidFill>
                <a:latin typeface="+mn-ea"/>
              </a:rPr>
              <a:t>出行时间：</a:t>
            </a:r>
            <a:r>
              <a:rPr lang="zh-CN" altLang="en-US" dirty="0"/>
              <a:t>出行和返回时间必须严格按照录取通知书上的时间来填写，不可提前或推后超过一天。 </a:t>
            </a:r>
          </a:p>
          <a:p>
            <a:pPr>
              <a:lnSpc>
                <a:spcPct val="130000"/>
              </a:lnSpc>
            </a:pPr>
            <a:endParaRPr lang="en-US" altLang="zh-CN" dirty="0"/>
          </a:p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chemeClr val="accent2"/>
                </a:solidFill>
                <a:latin typeface="+mn-ea"/>
              </a:rPr>
              <a:t>个人申请</a:t>
            </a:r>
            <a:r>
              <a:rPr lang="en-US" altLang="zh-CN" sz="2000" b="1" dirty="0">
                <a:solidFill>
                  <a:schemeClr val="accent2"/>
                </a:solidFill>
                <a:latin typeface="+mn-ea"/>
              </a:rPr>
              <a:t>/</a:t>
            </a:r>
            <a:r>
              <a:rPr lang="zh-CN" altLang="en-US" sz="2000" b="1" dirty="0">
                <a:solidFill>
                  <a:schemeClr val="accent2"/>
                </a:solidFill>
                <a:latin typeface="+mn-ea"/>
              </a:rPr>
              <a:t>团体申请</a:t>
            </a:r>
            <a:r>
              <a:rPr lang="zh-CN" altLang="en-US" dirty="0">
                <a:latin typeface="+mn-ea"/>
              </a:rPr>
              <a:t>：</a:t>
            </a:r>
            <a:endParaRPr lang="en-US" altLang="zh-CN" dirty="0"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latin typeface="+mn-ea"/>
              </a:rPr>
              <a:t>如果</a:t>
            </a:r>
            <a:r>
              <a:rPr lang="zh-CN" altLang="en-US" dirty="0"/>
              <a:t>同一时间段参加同一项目的学生（同进同出）请以团组的方式申请，一个人发起申请，把其他同学作为组员添加，每个人都需要登录进去完善资料；如果出行安排</a:t>
            </a:r>
            <a:r>
              <a:rPr lang="zh-CN" altLang="en-US"/>
              <a:t>不同，需要每个</a:t>
            </a:r>
            <a:r>
              <a:rPr lang="zh-CN" altLang="en-US" dirty="0"/>
              <a:t>人单独完成因公审批流程。</a:t>
            </a:r>
            <a:endParaRPr lang="en-US" altLang="zh-CN" dirty="0"/>
          </a:p>
          <a:p>
            <a:pPr>
              <a:lnSpc>
                <a:spcPct val="130000"/>
              </a:lnSpc>
            </a:pPr>
            <a:endParaRPr lang="en-US" altLang="zh-CN" sz="1050" b="1" dirty="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chemeClr val="accent2"/>
                </a:solidFill>
              </a:rPr>
              <a:t>特别注意</a:t>
            </a:r>
            <a:r>
              <a:rPr lang="zh-CN" altLang="en-US" dirty="0"/>
              <a:t>：审批结束后，需将批件的复印件交至</a:t>
            </a:r>
            <a:r>
              <a:rPr lang="zh-CN" dirty="0"/>
              <a:t>电院</a:t>
            </a:r>
            <a:r>
              <a:rPr lang="en-US" altLang="zh-CN" dirty="0"/>
              <a:t>3-108</a:t>
            </a:r>
            <a:r>
              <a:rPr lang="zh-CN" altLang="en-US" dirty="0"/>
              <a:t> 魏老师处备案（疫情原因，交电子扫描版即可） 。</a:t>
            </a:r>
            <a:endParaRPr lang="en-US" altLang="zh-C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6391476" y="636187"/>
            <a:ext cx="4924475" cy="5585626"/>
            <a:chOff x="6391476" y="0"/>
            <a:chExt cx="4924475" cy="5585626"/>
          </a:xfrm>
        </p:grpSpPr>
        <p:sp>
          <p:nvSpPr>
            <p:cNvPr id="10" name="文本框 9"/>
            <p:cNvSpPr txBox="1"/>
            <p:nvPr/>
          </p:nvSpPr>
          <p:spPr>
            <a:xfrm>
              <a:off x="6391476" y="0"/>
              <a:ext cx="4924475" cy="4025669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95000"/>
                    </a:schemeClr>
                  </a:solidFill>
                </a:rPr>
                <a:t>“</a:t>
              </a:r>
              <a:endParaRPr lang="zh-CN" alt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575040" y="5130004"/>
              <a:ext cx="557348" cy="455622"/>
            </a:xfrm>
            <a:prstGeom prst="rect">
              <a:avLst/>
            </a:prstGeom>
            <a:noFill/>
          </p:spPr>
          <p:txBody>
            <a:bodyPr wrap="square" numCol="1" rtlCol="0">
              <a:prstTxWarp prst="textPlain">
                <a:avLst/>
              </a:prstTxWarp>
              <a:spAutoFit/>
            </a:bodyPr>
            <a:lstStyle>
              <a:defPPr>
                <a:defRPr lang="zh-CN"/>
              </a:defPPr>
              <a:lvl1pPr>
                <a:defRPr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r>
                <a:rPr lang="en-US" altLang="zh-CN" dirty="0"/>
                <a:t>”</a:t>
              </a:r>
              <a:endParaRPr lang="zh-CN" altLang="en-US" dirty="0"/>
            </a:p>
          </p:txBody>
        </p:sp>
      </p:grpSp>
      <p:sp>
        <p:nvSpPr>
          <p:cNvPr id="3" name="流程图: 手动输入 2"/>
          <p:cNvSpPr/>
          <p:nvPr/>
        </p:nvSpPr>
        <p:spPr>
          <a:xfrm rot="5400000">
            <a:off x="-380999" y="381001"/>
            <a:ext cx="6858001" cy="6096002"/>
          </a:xfrm>
          <a:prstGeom prst="flowChartManualInpu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893889" y="2344030"/>
            <a:ext cx="2308224" cy="2169944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prstTxWarp prst="textPlain">
              <a:avLst/>
            </a:prstTxWarp>
            <a:normAutofit fontScale="77500" lnSpcReduction="20000"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0200" dirty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zh-CN" altLang="en-US" sz="20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805714" y="3000377"/>
            <a:ext cx="6096000" cy="857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种类多样的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110000"/>
              </a:lnSpc>
            </a:pP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海外学习保险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0" y="560253"/>
            <a:ext cx="12192000" cy="1787626"/>
            <a:chOff x="0" y="661851"/>
            <a:chExt cx="12192000" cy="1787626"/>
          </a:xfrm>
        </p:grpSpPr>
        <p:sp>
          <p:nvSpPr>
            <p:cNvPr id="30" name="等腰三角形 29"/>
            <p:cNvSpPr/>
            <p:nvPr/>
          </p:nvSpPr>
          <p:spPr>
            <a:xfrm flipV="1">
              <a:off x="5974440" y="661851"/>
              <a:ext cx="243120" cy="226084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0" y="1136604"/>
              <a:ext cx="12192000" cy="1312873"/>
              <a:chOff x="0" y="1272083"/>
              <a:chExt cx="12192000" cy="1312873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0" y="1499894"/>
                <a:ext cx="12192000" cy="85725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0000"/>
                  </a:lnSpc>
                </a:pPr>
                <a:r>
                  <a:rPr lang="zh-CN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种类多样的</a:t>
                </a:r>
                <a:endPara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algn="ctr">
                  <a:lnSpc>
                    <a:spcPct val="110000"/>
                  </a:lnSpc>
                </a:pPr>
                <a:r>
                  <a:rPr lang="zh-CN" altLang="en-US" sz="4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海外学习保险</a:t>
                </a: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2111775" y="1272083"/>
                <a:ext cx="557348" cy="455622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altLang="zh-C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“</a:t>
                </a:r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9522877" y="2129334"/>
                <a:ext cx="557348" cy="455622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altLang="zh-C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”</a:t>
                </a:r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5" name="文本框 4"/>
          <p:cNvSpPr txBox="1"/>
          <p:nvPr/>
        </p:nvSpPr>
        <p:spPr>
          <a:xfrm>
            <a:off x="1754659" y="17546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696003" y="560864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/>
              <a:t>美亚保险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4142859" y="561097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/>
              <a:t>平安保险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9935889" y="561097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/>
              <a:t>人寿保险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912725" y="5608649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/>
              <a:t>太平洋保险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5" y="3187637"/>
            <a:ext cx="2725913" cy="190813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22"/>
          <a:stretch>
            <a:fillRect/>
          </a:stretch>
        </p:blipFill>
        <p:spPr>
          <a:xfrm>
            <a:off x="2961566" y="3057098"/>
            <a:ext cx="3191474" cy="218712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1" r="6683" b="10448"/>
          <a:stretch>
            <a:fillRect/>
          </a:stretch>
        </p:blipFill>
        <p:spPr>
          <a:xfrm>
            <a:off x="5991366" y="3029799"/>
            <a:ext cx="3138985" cy="204716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578" y="3194726"/>
            <a:ext cx="3233807" cy="2180003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Name&quot;:&quot;正常&quot;,&quot;HeaderHeight&quot;:11.0,&quot;TopMargin&quot;:0.0,&quot;FooterHeight&quot;:6.4,&quot;BottomMargin&quot;:0.0,&quot;SideMargin&quot;:4.4,&quot;IntervalMargin&quot;:1.5,&quot;Id&quot;:&quot;GuidesStyle_Normal&quot;}"/>
</p:tagLst>
</file>

<file path=ppt/theme/theme1.xml><?xml version="1.0" encoding="utf-8"?>
<a:theme xmlns:a="http://schemas.openxmlformats.org/drawingml/2006/main" name="Office 主题​​">
  <a:themeElements>
    <a:clrScheme name="自定义 25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27566C"/>
      </a:accent1>
      <a:accent2>
        <a:srgbClr val="CC4B4A"/>
      </a:accent2>
      <a:accent3>
        <a:srgbClr val="5A6C90"/>
      </a:accent3>
      <a:accent4>
        <a:srgbClr val="434F5A"/>
      </a:accent4>
      <a:accent5>
        <a:srgbClr val="A5A5A5"/>
      </a:accent5>
      <a:accent6>
        <a:srgbClr val="44546A"/>
      </a:accent6>
      <a:hlink>
        <a:srgbClr val="5A889E"/>
      </a:hlink>
      <a:folHlink>
        <a:srgbClr val="BFBFBF"/>
      </a:folHlink>
    </a:clrScheme>
    <a:fontScheme name="veox4but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1760</Words>
  <Application>Microsoft Macintosh PowerPoint</Application>
  <PresentationFormat>宽屏</PresentationFormat>
  <Paragraphs>261</Paragraphs>
  <Slides>30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6" baseType="lpstr">
      <vt:lpstr>等线</vt:lpstr>
      <vt:lpstr>微软雅黑</vt:lpstr>
      <vt:lpstr>Arial</vt:lpstr>
      <vt:lpstr>Impact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Bobbie Lee</dc:creator>
  <cp:lastModifiedBy>Qing-Dong Jiang</cp:lastModifiedBy>
  <cp:revision>345</cp:revision>
  <cp:lastPrinted>2018-09-16T20:08:00Z</cp:lastPrinted>
  <dcterms:created xsi:type="dcterms:W3CDTF">2017-11-21T02:25:00Z</dcterms:created>
  <dcterms:modified xsi:type="dcterms:W3CDTF">2022-11-09T03:13:09Z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2052-11.1.0.8661</vt:lpwstr>
  </property>
</Properties>
</file>